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 bookmarkIdSeed="2">
  <p:sldMasterIdLst>
    <p:sldMasterId id="2147483691" r:id="rId1"/>
    <p:sldMasterId id="2147483684" r:id="rId2"/>
    <p:sldMasterId id="2147483672" r:id="rId3"/>
  </p:sldMasterIdLst>
  <p:notesMasterIdLst>
    <p:notesMasterId r:id="rId46"/>
  </p:notesMasterIdLst>
  <p:sldIdLst>
    <p:sldId id="259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310" r:id="rId12"/>
    <p:sldId id="311" r:id="rId13"/>
    <p:sldId id="313" r:id="rId14"/>
    <p:sldId id="312" r:id="rId15"/>
    <p:sldId id="270" r:id="rId16"/>
    <p:sldId id="272" r:id="rId17"/>
    <p:sldId id="279" r:id="rId18"/>
    <p:sldId id="271" r:id="rId19"/>
    <p:sldId id="275" r:id="rId20"/>
    <p:sldId id="274" r:id="rId21"/>
    <p:sldId id="276" r:id="rId22"/>
    <p:sldId id="277" r:id="rId23"/>
    <p:sldId id="280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6" r:id="rId33"/>
    <p:sldId id="297" r:id="rId34"/>
    <p:sldId id="295" r:id="rId35"/>
    <p:sldId id="299" r:id="rId36"/>
    <p:sldId id="300" r:id="rId37"/>
    <p:sldId id="301" r:id="rId38"/>
    <p:sldId id="303" r:id="rId39"/>
    <p:sldId id="302" r:id="rId40"/>
    <p:sldId id="304" r:id="rId41"/>
    <p:sldId id="305" r:id="rId42"/>
    <p:sldId id="306" r:id="rId43"/>
    <p:sldId id="307" r:id="rId44"/>
    <p:sldId id="308" r:id="rId45"/>
  </p:sldIdLst>
  <p:sldSz cx="9144000" cy="6858000" type="screen4x3"/>
  <p:notesSz cx="7010400" cy="9296400"/>
  <p:embeddedFontLs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Calibri Light" panose="020F0302020204030204" pitchFamily="34" charset="0"/>
      <p:regular r:id="rId51"/>
      <p:italic r:id="rId52"/>
    </p:embeddedFont>
    <p:embeddedFont>
      <p:font typeface="Georgia" panose="02040502050405020303" pitchFamily="18" charset="0"/>
      <p:regular r:id="rId53"/>
      <p:bold r:id="rId54"/>
      <p:italic r:id="rId55"/>
      <p:boldItalic r:id="rId56"/>
    </p:embeddedFont>
    <p:embeddedFont>
      <p:font typeface="Trebuchet MS" panose="020B0603020202020204" pitchFamily="34" charset="0"/>
      <p:regular r:id="rId57"/>
      <p:bold r:id="rId58"/>
      <p:italic r:id="rId59"/>
      <p:boldItalic r:id="rId6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oundtripDataSignature="AMtx7mgCZ+6us5GLz14YyeWil/hOPzF9Nw==" r:id="rId93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ryne Akinwande-Nkwenti" initials="" lastIdx="50" clrIdx="0"/>
  <p:cmAuthor id="1" name="Lynette Morris" initials="" lastIdx="32" clrIdx="1"/>
  <p:cmAuthor id="2" name="Delaney Monahan" initials="" lastIdx="2" clrIdx="2"/>
  <p:cmAuthor id="3" name="Katy Frame" initials="KF" lastIdx="16" clrIdx="3">
    <p:extLst>
      <p:ext uri="{19B8F6BF-5375-455C-9EA6-DF929625EA0E}">
        <p15:presenceInfo xmlns:p15="http://schemas.microsoft.com/office/powerpoint/2012/main" userId="S::kframe@brgcommunications.com::38d89b47-f771-4239-bb54-f81eea0ca45e" providerId="AD"/>
      </p:ext>
    </p:extLst>
  </p:cmAuthor>
  <p:cmAuthor id="4" name="Jenney" initials="J" lastIdx="6" clrIdx="4">
    <p:extLst>
      <p:ext uri="{19B8F6BF-5375-455C-9EA6-DF929625EA0E}">
        <p15:presenceInfo xmlns:p15="http://schemas.microsoft.com/office/powerpoint/2012/main" userId="S::jpremont@brgcommunications.com::09c8a7be-eaeb-4db0-8beb-bde79a944be7" providerId="AD"/>
      </p:ext>
    </p:extLst>
  </p:cmAuthor>
  <p:cmAuthor id="5" name="Admin" initials="adm" lastIdx="1" clrIdx="5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BB59"/>
    <a:srgbClr val="3AC43C"/>
    <a:srgbClr val="007DBA"/>
    <a:srgbClr val="6FC475"/>
    <a:srgbClr val="72C471"/>
    <a:srgbClr val="1EC6CE"/>
    <a:srgbClr val="295C8F"/>
    <a:srgbClr val="27C289"/>
    <a:srgbClr val="002855"/>
    <a:srgbClr val="3BB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7ADDD39-8A65-453A-8FD8-81947C642A0B}">
  <a:tblStyle styleId="{A7ADDD39-8A65-453A-8FD8-81947C642A0B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97" autoAdjust="0"/>
    <p:restoredTop sz="95386" autoAdjust="0"/>
  </p:normalViewPr>
  <p:slideViewPr>
    <p:cSldViewPr snapToGrid="0">
      <p:cViewPr varScale="1">
        <p:scale>
          <a:sx n="86" d="100"/>
          <a:sy n="86" d="100"/>
        </p:scale>
        <p:origin x="918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97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font" Target="fonts/font8.fntdata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95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94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8" Type="http://schemas.openxmlformats.org/officeDocument/2006/relationships/slide" Target="slides/slide5.xml"/><Relationship Id="rId51" Type="http://schemas.openxmlformats.org/officeDocument/2006/relationships/font" Target="fonts/font5.fntdata"/><Relationship Id="rId93" Type="http://customschemas.google.com/relationships/presentationmetadata" Target="metadata"/><Relationship Id="rId9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43C95C-0237-424D-8B75-93C225C17FB4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41150FA-CD0F-46DE-A62C-9437239E21CD}">
      <dgm:prSet phldrT="[Text]" custT="1"/>
      <dgm:spPr/>
      <dgm:t>
        <a:bodyPr/>
        <a:lstStyle/>
        <a:p>
          <a:r>
            <a:rPr lang="en-US" sz="2000" b="1" dirty="0"/>
            <a:t>Storytelling</a:t>
          </a:r>
          <a:r>
            <a:rPr lang="en-US" sz="2000" dirty="0"/>
            <a:t> </a:t>
          </a:r>
        </a:p>
      </dgm:t>
    </dgm:pt>
    <dgm:pt modelId="{10F03B5B-517D-4C7C-ADF5-9D859EF6736F}" type="parTrans" cxnId="{60A3D2D5-91B8-41E6-ABF5-90E085648DBD}">
      <dgm:prSet/>
      <dgm:spPr/>
      <dgm:t>
        <a:bodyPr/>
        <a:lstStyle/>
        <a:p>
          <a:endParaRPr lang="en-US"/>
        </a:p>
      </dgm:t>
    </dgm:pt>
    <dgm:pt modelId="{D794D805-FB7C-4D4B-B26C-2B255B5AE2FA}" type="sibTrans" cxnId="{60A3D2D5-91B8-41E6-ABF5-90E085648DBD}">
      <dgm:prSet/>
      <dgm:spPr/>
      <dgm:t>
        <a:bodyPr/>
        <a:lstStyle/>
        <a:p>
          <a:endParaRPr lang="en-US"/>
        </a:p>
      </dgm:t>
    </dgm:pt>
    <dgm:pt modelId="{3F0A89DA-29D3-49DD-93F3-E370DB1A9010}">
      <dgm:prSet phldrT="[Text]" custT="1"/>
      <dgm:spPr/>
      <dgm:t>
        <a:bodyPr/>
        <a:lstStyle/>
        <a:p>
          <a:r>
            <a:rPr lang="en-US" sz="2000" b="1" dirty="0"/>
            <a:t>Media Opportunities </a:t>
          </a:r>
        </a:p>
      </dgm:t>
    </dgm:pt>
    <dgm:pt modelId="{19DF61E3-5C07-4FA7-94F0-157ED2691570}" type="parTrans" cxnId="{A1EEC6EB-480A-447B-9ADF-F98EF2719EE6}">
      <dgm:prSet/>
      <dgm:spPr/>
      <dgm:t>
        <a:bodyPr/>
        <a:lstStyle/>
        <a:p>
          <a:endParaRPr lang="en-US"/>
        </a:p>
      </dgm:t>
    </dgm:pt>
    <dgm:pt modelId="{DD11025F-2F76-4989-A5FE-7BF36F5CB7D2}" type="sibTrans" cxnId="{A1EEC6EB-480A-447B-9ADF-F98EF2719EE6}">
      <dgm:prSet/>
      <dgm:spPr/>
      <dgm:t>
        <a:bodyPr/>
        <a:lstStyle/>
        <a:p>
          <a:endParaRPr lang="en-US"/>
        </a:p>
      </dgm:t>
    </dgm:pt>
    <dgm:pt modelId="{68E9274F-1AB7-4B1B-B101-A417B20AB84C}">
      <dgm:prSet phldrT="[Text]" custT="1"/>
      <dgm:spPr/>
      <dgm:t>
        <a:bodyPr/>
        <a:lstStyle/>
        <a:p>
          <a:r>
            <a:rPr lang="en-US" sz="2000" b="1" dirty="0"/>
            <a:t>Social Media Best Practices</a:t>
          </a:r>
        </a:p>
      </dgm:t>
    </dgm:pt>
    <dgm:pt modelId="{D4045EF2-8150-4147-A67E-1D5C2308CB05}" type="parTrans" cxnId="{C2897750-B485-4B33-814B-40315F5AD177}">
      <dgm:prSet/>
      <dgm:spPr/>
      <dgm:t>
        <a:bodyPr/>
        <a:lstStyle/>
        <a:p>
          <a:endParaRPr lang="en-US"/>
        </a:p>
      </dgm:t>
    </dgm:pt>
    <dgm:pt modelId="{AA9B7CB3-8667-44FB-A61B-9972D727B540}" type="sibTrans" cxnId="{C2897750-B485-4B33-814B-40315F5AD177}">
      <dgm:prSet/>
      <dgm:spPr/>
      <dgm:t>
        <a:bodyPr/>
        <a:lstStyle/>
        <a:p>
          <a:endParaRPr lang="en-US"/>
        </a:p>
      </dgm:t>
    </dgm:pt>
    <dgm:pt modelId="{A8678E97-AC53-489E-9D57-BBB65B438C28}">
      <dgm:prSet phldrT="[Text]" custT="1"/>
      <dgm:spPr/>
      <dgm:t>
        <a:bodyPr/>
        <a:lstStyle/>
        <a:p>
          <a:r>
            <a:rPr lang="en-US" sz="2000" b="1" dirty="0"/>
            <a:t>Sharing the Message </a:t>
          </a:r>
        </a:p>
      </dgm:t>
    </dgm:pt>
    <dgm:pt modelId="{C2234341-901E-4829-A8A1-F45FC21A6D4B}" type="parTrans" cxnId="{CE7440F3-F863-4C6C-B2D8-513285CFB1FF}">
      <dgm:prSet/>
      <dgm:spPr/>
      <dgm:t>
        <a:bodyPr/>
        <a:lstStyle/>
        <a:p>
          <a:endParaRPr lang="en-US"/>
        </a:p>
      </dgm:t>
    </dgm:pt>
    <dgm:pt modelId="{2476EF07-04AF-452F-90FC-60BCBD167509}" type="sibTrans" cxnId="{CE7440F3-F863-4C6C-B2D8-513285CFB1FF}">
      <dgm:prSet/>
      <dgm:spPr/>
      <dgm:t>
        <a:bodyPr/>
        <a:lstStyle/>
        <a:p>
          <a:endParaRPr lang="en-US"/>
        </a:p>
      </dgm:t>
    </dgm:pt>
    <dgm:pt modelId="{25CB3C1A-FC23-4C04-B713-13B52095E03B}" type="pres">
      <dgm:prSet presAssocID="{2643C95C-0237-424D-8B75-93C225C17FB4}" presName="Name0" presStyleCnt="0">
        <dgm:presLayoutVars>
          <dgm:chMax val="7"/>
          <dgm:chPref val="7"/>
          <dgm:dir/>
        </dgm:presLayoutVars>
      </dgm:prSet>
      <dgm:spPr/>
    </dgm:pt>
    <dgm:pt modelId="{84F92699-8D56-4B45-BA4F-15F4B59F384B}" type="pres">
      <dgm:prSet presAssocID="{2643C95C-0237-424D-8B75-93C225C17FB4}" presName="Name1" presStyleCnt="0"/>
      <dgm:spPr/>
    </dgm:pt>
    <dgm:pt modelId="{82B88330-86D0-48D6-9E15-2CB338D741E6}" type="pres">
      <dgm:prSet presAssocID="{2643C95C-0237-424D-8B75-93C225C17FB4}" presName="cycle" presStyleCnt="0"/>
      <dgm:spPr/>
    </dgm:pt>
    <dgm:pt modelId="{62422C4F-71E0-4FC5-8D2E-EA4B09AD0E63}" type="pres">
      <dgm:prSet presAssocID="{2643C95C-0237-424D-8B75-93C225C17FB4}" presName="srcNode" presStyleLbl="node1" presStyleIdx="0" presStyleCnt="4"/>
      <dgm:spPr/>
    </dgm:pt>
    <dgm:pt modelId="{A1999A57-82C4-4247-93A7-29D5C2591284}" type="pres">
      <dgm:prSet presAssocID="{2643C95C-0237-424D-8B75-93C225C17FB4}" presName="conn" presStyleLbl="parChTrans1D2" presStyleIdx="0" presStyleCnt="1"/>
      <dgm:spPr/>
    </dgm:pt>
    <dgm:pt modelId="{E844DCB4-F349-4858-A7C0-4CD8CE458357}" type="pres">
      <dgm:prSet presAssocID="{2643C95C-0237-424D-8B75-93C225C17FB4}" presName="extraNode" presStyleLbl="node1" presStyleIdx="0" presStyleCnt="4"/>
      <dgm:spPr/>
    </dgm:pt>
    <dgm:pt modelId="{079DAD9F-985A-434A-B301-F44CF20E252E}" type="pres">
      <dgm:prSet presAssocID="{2643C95C-0237-424D-8B75-93C225C17FB4}" presName="dstNode" presStyleLbl="node1" presStyleIdx="0" presStyleCnt="4"/>
      <dgm:spPr/>
    </dgm:pt>
    <dgm:pt modelId="{A0D3B505-7260-4616-BB50-AD3DEAB25E44}" type="pres">
      <dgm:prSet presAssocID="{341150FA-CD0F-46DE-A62C-9437239E21CD}" presName="text_1" presStyleLbl="node1" presStyleIdx="0" presStyleCnt="4">
        <dgm:presLayoutVars>
          <dgm:bulletEnabled val="1"/>
        </dgm:presLayoutVars>
      </dgm:prSet>
      <dgm:spPr/>
    </dgm:pt>
    <dgm:pt modelId="{8F368759-C31A-4E76-9941-C7DD280F340D}" type="pres">
      <dgm:prSet presAssocID="{341150FA-CD0F-46DE-A62C-9437239E21CD}" presName="accent_1" presStyleCnt="0"/>
      <dgm:spPr/>
    </dgm:pt>
    <dgm:pt modelId="{0F01FF6A-C056-44A5-84D2-035FD52C05B6}" type="pres">
      <dgm:prSet presAssocID="{341150FA-CD0F-46DE-A62C-9437239E21CD}" presName="accentRepeatNode" presStyleLbl="solidFgAcc1" presStyleIdx="0" presStyleCnt="4"/>
      <dgm:spPr/>
    </dgm:pt>
    <dgm:pt modelId="{F9786600-E67E-42C2-B0B1-E8967D239759}" type="pres">
      <dgm:prSet presAssocID="{3F0A89DA-29D3-49DD-93F3-E370DB1A9010}" presName="text_2" presStyleLbl="node1" presStyleIdx="1" presStyleCnt="4">
        <dgm:presLayoutVars>
          <dgm:bulletEnabled val="1"/>
        </dgm:presLayoutVars>
      </dgm:prSet>
      <dgm:spPr/>
    </dgm:pt>
    <dgm:pt modelId="{DA54430B-98CB-4D5A-B15B-9928204C479C}" type="pres">
      <dgm:prSet presAssocID="{3F0A89DA-29D3-49DD-93F3-E370DB1A9010}" presName="accent_2" presStyleCnt="0"/>
      <dgm:spPr/>
    </dgm:pt>
    <dgm:pt modelId="{3EBE3EDD-FED2-4732-AFBA-FAEE16F1EA2F}" type="pres">
      <dgm:prSet presAssocID="{3F0A89DA-29D3-49DD-93F3-E370DB1A9010}" presName="accentRepeatNode" presStyleLbl="solidFgAcc1" presStyleIdx="1" presStyleCnt="4"/>
      <dgm:spPr/>
    </dgm:pt>
    <dgm:pt modelId="{575FE0C2-0CA3-4C9B-B90E-2C21990C673F}" type="pres">
      <dgm:prSet presAssocID="{68E9274F-1AB7-4B1B-B101-A417B20AB84C}" presName="text_3" presStyleLbl="node1" presStyleIdx="2" presStyleCnt="4">
        <dgm:presLayoutVars>
          <dgm:bulletEnabled val="1"/>
        </dgm:presLayoutVars>
      </dgm:prSet>
      <dgm:spPr/>
    </dgm:pt>
    <dgm:pt modelId="{50DD510D-D7B3-46CA-ABAE-FF55D7C06EBB}" type="pres">
      <dgm:prSet presAssocID="{68E9274F-1AB7-4B1B-B101-A417B20AB84C}" presName="accent_3" presStyleCnt="0"/>
      <dgm:spPr/>
    </dgm:pt>
    <dgm:pt modelId="{DB6BB83B-36ED-4A6B-A8D4-11A40F8667E7}" type="pres">
      <dgm:prSet presAssocID="{68E9274F-1AB7-4B1B-B101-A417B20AB84C}" presName="accentRepeatNode" presStyleLbl="solidFgAcc1" presStyleIdx="2" presStyleCnt="4"/>
      <dgm:spPr/>
    </dgm:pt>
    <dgm:pt modelId="{E5E24A01-4571-4E6E-BC34-0D390049497D}" type="pres">
      <dgm:prSet presAssocID="{A8678E97-AC53-489E-9D57-BBB65B438C28}" presName="text_4" presStyleLbl="node1" presStyleIdx="3" presStyleCnt="4">
        <dgm:presLayoutVars>
          <dgm:bulletEnabled val="1"/>
        </dgm:presLayoutVars>
      </dgm:prSet>
      <dgm:spPr/>
    </dgm:pt>
    <dgm:pt modelId="{B820E556-DD20-4051-A444-EC3A6213C240}" type="pres">
      <dgm:prSet presAssocID="{A8678E97-AC53-489E-9D57-BBB65B438C28}" presName="accent_4" presStyleCnt="0"/>
      <dgm:spPr/>
    </dgm:pt>
    <dgm:pt modelId="{3259412B-0D6E-4A68-BBF2-D00D62301FA8}" type="pres">
      <dgm:prSet presAssocID="{A8678E97-AC53-489E-9D57-BBB65B438C28}" presName="accentRepeatNode" presStyleLbl="solidFgAcc1" presStyleIdx="3" presStyleCnt="4"/>
      <dgm:spPr/>
    </dgm:pt>
  </dgm:ptLst>
  <dgm:cxnLst>
    <dgm:cxn modelId="{ABB14C1C-3194-4586-9C63-11DABAB3BE0B}" type="presOf" srcId="{341150FA-CD0F-46DE-A62C-9437239E21CD}" destId="{A0D3B505-7260-4616-BB50-AD3DEAB25E44}" srcOrd="0" destOrd="0" presId="urn:microsoft.com/office/officeart/2008/layout/VerticalCurvedList"/>
    <dgm:cxn modelId="{0DBFB73D-AA6B-4B6B-8152-6A30AC1B0CE9}" type="presOf" srcId="{D794D805-FB7C-4D4B-B26C-2B255B5AE2FA}" destId="{A1999A57-82C4-4247-93A7-29D5C2591284}" srcOrd="0" destOrd="0" presId="urn:microsoft.com/office/officeart/2008/layout/VerticalCurvedList"/>
    <dgm:cxn modelId="{C2897750-B485-4B33-814B-40315F5AD177}" srcId="{2643C95C-0237-424D-8B75-93C225C17FB4}" destId="{68E9274F-1AB7-4B1B-B101-A417B20AB84C}" srcOrd="2" destOrd="0" parTransId="{D4045EF2-8150-4147-A67E-1D5C2308CB05}" sibTransId="{AA9B7CB3-8667-44FB-A61B-9972D727B540}"/>
    <dgm:cxn modelId="{0A8C4377-2E04-4549-8925-F0F34F4E7066}" type="presOf" srcId="{2643C95C-0237-424D-8B75-93C225C17FB4}" destId="{25CB3C1A-FC23-4C04-B713-13B52095E03B}" srcOrd="0" destOrd="0" presId="urn:microsoft.com/office/officeart/2008/layout/VerticalCurvedList"/>
    <dgm:cxn modelId="{C52F107E-1866-47CF-A659-79951E415C3A}" type="presOf" srcId="{68E9274F-1AB7-4B1B-B101-A417B20AB84C}" destId="{575FE0C2-0CA3-4C9B-B90E-2C21990C673F}" srcOrd="0" destOrd="0" presId="urn:microsoft.com/office/officeart/2008/layout/VerticalCurvedList"/>
    <dgm:cxn modelId="{04C3D6BB-E296-423C-B7F1-5F7AC2D431AF}" type="presOf" srcId="{3F0A89DA-29D3-49DD-93F3-E370DB1A9010}" destId="{F9786600-E67E-42C2-B0B1-E8967D239759}" srcOrd="0" destOrd="0" presId="urn:microsoft.com/office/officeart/2008/layout/VerticalCurvedList"/>
    <dgm:cxn modelId="{60A3D2D5-91B8-41E6-ABF5-90E085648DBD}" srcId="{2643C95C-0237-424D-8B75-93C225C17FB4}" destId="{341150FA-CD0F-46DE-A62C-9437239E21CD}" srcOrd="0" destOrd="0" parTransId="{10F03B5B-517D-4C7C-ADF5-9D859EF6736F}" sibTransId="{D794D805-FB7C-4D4B-B26C-2B255B5AE2FA}"/>
    <dgm:cxn modelId="{32CE6BD8-80EC-4C76-BB04-8544D7BBCD83}" type="presOf" srcId="{A8678E97-AC53-489E-9D57-BBB65B438C28}" destId="{E5E24A01-4571-4E6E-BC34-0D390049497D}" srcOrd="0" destOrd="0" presId="urn:microsoft.com/office/officeart/2008/layout/VerticalCurvedList"/>
    <dgm:cxn modelId="{A1EEC6EB-480A-447B-9ADF-F98EF2719EE6}" srcId="{2643C95C-0237-424D-8B75-93C225C17FB4}" destId="{3F0A89DA-29D3-49DD-93F3-E370DB1A9010}" srcOrd="1" destOrd="0" parTransId="{19DF61E3-5C07-4FA7-94F0-157ED2691570}" sibTransId="{DD11025F-2F76-4989-A5FE-7BF36F5CB7D2}"/>
    <dgm:cxn modelId="{CE7440F3-F863-4C6C-B2D8-513285CFB1FF}" srcId="{2643C95C-0237-424D-8B75-93C225C17FB4}" destId="{A8678E97-AC53-489E-9D57-BBB65B438C28}" srcOrd="3" destOrd="0" parTransId="{C2234341-901E-4829-A8A1-F45FC21A6D4B}" sibTransId="{2476EF07-04AF-452F-90FC-60BCBD167509}"/>
    <dgm:cxn modelId="{37AF048D-1150-4081-8DF7-CACB4B94FDB5}" type="presParOf" srcId="{25CB3C1A-FC23-4C04-B713-13B52095E03B}" destId="{84F92699-8D56-4B45-BA4F-15F4B59F384B}" srcOrd="0" destOrd="0" presId="urn:microsoft.com/office/officeart/2008/layout/VerticalCurvedList"/>
    <dgm:cxn modelId="{101EA65D-365E-4258-A0EC-D402F4F9F0EB}" type="presParOf" srcId="{84F92699-8D56-4B45-BA4F-15F4B59F384B}" destId="{82B88330-86D0-48D6-9E15-2CB338D741E6}" srcOrd="0" destOrd="0" presId="urn:microsoft.com/office/officeart/2008/layout/VerticalCurvedList"/>
    <dgm:cxn modelId="{4A831866-52DD-4FE3-B030-E6352A3D646E}" type="presParOf" srcId="{82B88330-86D0-48D6-9E15-2CB338D741E6}" destId="{62422C4F-71E0-4FC5-8D2E-EA4B09AD0E63}" srcOrd="0" destOrd="0" presId="urn:microsoft.com/office/officeart/2008/layout/VerticalCurvedList"/>
    <dgm:cxn modelId="{E4AB7B86-9F64-4B12-91B8-69C82C3F66DD}" type="presParOf" srcId="{82B88330-86D0-48D6-9E15-2CB338D741E6}" destId="{A1999A57-82C4-4247-93A7-29D5C2591284}" srcOrd="1" destOrd="0" presId="urn:microsoft.com/office/officeart/2008/layout/VerticalCurvedList"/>
    <dgm:cxn modelId="{FB07B770-CAD3-41F4-97A1-398CA74BA2EF}" type="presParOf" srcId="{82B88330-86D0-48D6-9E15-2CB338D741E6}" destId="{E844DCB4-F349-4858-A7C0-4CD8CE458357}" srcOrd="2" destOrd="0" presId="urn:microsoft.com/office/officeart/2008/layout/VerticalCurvedList"/>
    <dgm:cxn modelId="{FE9D04C5-0EC5-49ED-8854-64D9F1289324}" type="presParOf" srcId="{82B88330-86D0-48D6-9E15-2CB338D741E6}" destId="{079DAD9F-985A-434A-B301-F44CF20E252E}" srcOrd="3" destOrd="0" presId="urn:microsoft.com/office/officeart/2008/layout/VerticalCurvedList"/>
    <dgm:cxn modelId="{0582EC40-C68D-4040-8B6C-DB5B7FB95F30}" type="presParOf" srcId="{84F92699-8D56-4B45-BA4F-15F4B59F384B}" destId="{A0D3B505-7260-4616-BB50-AD3DEAB25E44}" srcOrd="1" destOrd="0" presId="urn:microsoft.com/office/officeart/2008/layout/VerticalCurvedList"/>
    <dgm:cxn modelId="{E39E846B-AB76-4D2E-B8F4-25F509F8EDDC}" type="presParOf" srcId="{84F92699-8D56-4B45-BA4F-15F4B59F384B}" destId="{8F368759-C31A-4E76-9941-C7DD280F340D}" srcOrd="2" destOrd="0" presId="urn:microsoft.com/office/officeart/2008/layout/VerticalCurvedList"/>
    <dgm:cxn modelId="{2315ED38-2A6B-4F94-9955-EDD4343774A1}" type="presParOf" srcId="{8F368759-C31A-4E76-9941-C7DD280F340D}" destId="{0F01FF6A-C056-44A5-84D2-035FD52C05B6}" srcOrd="0" destOrd="0" presId="urn:microsoft.com/office/officeart/2008/layout/VerticalCurvedList"/>
    <dgm:cxn modelId="{DDD3B05F-7E33-4C6E-96CB-B1588B3660A1}" type="presParOf" srcId="{84F92699-8D56-4B45-BA4F-15F4B59F384B}" destId="{F9786600-E67E-42C2-B0B1-E8967D239759}" srcOrd="3" destOrd="0" presId="urn:microsoft.com/office/officeart/2008/layout/VerticalCurvedList"/>
    <dgm:cxn modelId="{8F6104D5-DB23-4D6C-B21E-F0138F850E9E}" type="presParOf" srcId="{84F92699-8D56-4B45-BA4F-15F4B59F384B}" destId="{DA54430B-98CB-4D5A-B15B-9928204C479C}" srcOrd="4" destOrd="0" presId="urn:microsoft.com/office/officeart/2008/layout/VerticalCurvedList"/>
    <dgm:cxn modelId="{0B9498C4-6DFE-4B81-AD56-497941B22C23}" type="presParOf" srcId="{DA54430B-98CB-4D5A-B15B-9928204C479C}" destId="{3EBE3EDD-FED2-4732-AFBA-FAEE16F1EA2F}" srcOrd="0" destOrd="0" presId="urn:microsoft.com/office/officeart/2008/layout/VerticalCurvedList"/>
    <dgm:cxn modelId="{776AEDEB-004E-4EE6-A290-AE1B8409648F}" type="presParOf" srcId="{84F92699-8D56-4B45-BA4F-15F4B59F384B}" destId="{575FE0C2-0CA3-4C9B-B90E-2C21990C673F}" srcOrd="5" destOrd="0" presId="urn:microsoft.com/office/officeart/2008/layout/VerticalCurvedList"/>
    <dgm:cxn modelId="{E99A130E-3608-4D5B-B8C4-A7B8B67EC0DD}" type="presParOf" srcId="{84F92699-8D56-4B45-BA4F-15F4B59F384B}" destId="{50DD510D-D7B3-46CA-ABAE-FF55D7C06EBB}" srcOrd="6" destOrd="0" presId="urn:microsoft.com/office/officeart/2008/layout/VerticalCurvedList"/>
    <dgm:cxn modelId="{63D755AD-2267-42A9-8A31-DE4F0A0FAC15}" type="presParOf" srcId="{50DD510D-D7B3-46CA-ABAE-FF55D7C06EBB}" destId="{DB6BB83B-36ED-4A6B-A8D4-11A40F8667E7}" srcOrd="0" destOrd="0" presId="urn:microsoft.com/office/officeart/2008/layout/VerticalCurvedList"/>
    <dgm:cxn modelId="{228D48B5-F599-4564-85FC-106225814A35}" type="presParOf" srcId="{84F92699-8D56-4B45-BA4F-15F4B59F384B}" destId="{E5E24A01-4571-4E6E-BC34-0D390049497D}" srcOrd="7" destOrd="0" presId="urn:microsoft.com/office/officeart/2008/layout/VerticalCurvedList"/>
    <dgm:cxn modelId="{56560B58-79B7-4672-93AF-BE5A29147490}" type="presParOf" srcId="{84F92699-8D56-4B45-BA4F-15F4B59F384B}" destId="{B820E556-DD20-4051-A444-EC3A6213C240}" srcOrd="8" destOrd="0" presId="urn:microsoft.com/office/officeart/2008/layout/VerticalCurvedList"/>
    <dgm:cxn modelId="{CF0F830C-7C15-4808-857D-84DD64489C1C}" type="presParOf" srcId="{B820E556-DD20-4051-A444-EC3A6213C240}" destId="{3259412B-0D6E-4A68-BBF2-D00D62301FA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E3C6D08-212A-47F6-AC81-69A4EDEBF632}" type="doc">
      <dgm:prSet loTypeId="urn:microsoft.com/office/officeart/2005/8/layout/hierarchy3" loCatId="list" qsTypeId="urn:microsoft.com/office/officeart/2005/8/quickstyle/simple1" qsCatId="simple" csTypeId="urn:microsoft.com/office/officeart/2005/8/colors/colorful2" csCatId="colorful" phldr="1"/>
      <dgm:spPr/>
    </dgm:pt>
    <dgm:pt modelId="{9775218E-B825-4F8E-B79F-4E7672329493}">
      <dgm:prSet phldrT="[Text]" custT="1"/>
      <dgm:spPr/>
      <dgm:t>
        <a:bodyPr/>
        <a:lstStyle/>
        <a:p>
          <a:r>
            <a:rPr lang="en-US" sz="2200" b="1" dirty="0"/>
            <a:t>Audience</a:t>
          </a:r>
          <a:r>
            <a:rPr lang="en-US" sz="2400" dirty="0"/>
            <a:t> </a:t>
          </a:r>
        </a:p>
      </dgm:t>
    </dgm:pt>
    <dgm:pt modelId="{B9C2C44C-66AF-4707-AA9B-BE980ED13560}" type="parTrans" cxnId="{7223200C-0C72-4887-B2E8-E7FB54DB4B52}">
      <dgm:prSet/>
      <dgm:spPr/>
      <dgm:t>
        <a:bodyPr/>
        <a:lstStyle/>
        <a:p>
          <a:endParaRPr lang="en-US"/>
        </a:p>
      </dgm:t>
    </dgm:pt>
    <dgm:pt modelId="{F772C105-E9A3-49A3-AC03-F1A23B147AA0}" type="sibTrans" cxnId="{7223200C-0C72-4887-B2E8-E7FB54DB4B52}">
      <dgm:prSet/>
      <dgm:spPr/>
      <dgm:t>
        <a:bodyPr/>
        <a:lstStyle/>
        <a:p>
          <a:endParaRPr lang="en-US"/>
        </a:p>
      </dgm:t>
    </dgm:pt>
    <dgm:pt modelId="{5F688712-C325-4DB0-B5E3-FD320AD032FA}">
      <dgm:prSet phldrT="[Text]" custT="1"/>
      <dgm:spPr/>
      <dgm:t>
        <a:bodyPr/>
        <a:lstStyle/>
        <a:p>
          <a:r>
            <a:rPr lang="en-US" sz="2200" b="1" dirty="0"/>
            <a:t>Core Message </a:t>
          </a:r>
        </a:p>
      </dgm:t>
    </dgm:pt>
    <dgm:pt modelId="{E65D86A2-C5C4-4EDD-BB8F-EE664AC64607}" type="parTrans" cxnId="{F415E554-29FE-4237-8D43-4FAFF7499289}">
      <dgm:prSet/>
      <dgm:spPr/>
      <dgm:t>
        <a:bodyPr/>
        <a:lstStyle/>
        <a:p>
          <a:endParaRPr lang="en-US"/>
        </a:p>
      </dgm:t>
    </dgm:pt>
    <dgm:pt modelId="{EF5DE6FF-DB8A-46B3-81AD-FD32554C7CF7}" type="sibTrans" cxnId="{F415E554-29FE-4237-8D43-4FAFF7499289}">
      <dgm:prSet/>
      <dgm:spPr/>
      <dgm:t>
        <a:bodyPr/>
        <a:lstStyle/>
        <a:p>
          <a:endParaRPr lang="en-US"/>
        </a:p>
      </dgm:t>
    </dgm:pt>
    <dgm:pt modelId="{2CB91031-07A4-41ED-B3A5-420D0C86FAF1}">
      <dgm:prSet phldrT="[Text]" custT="1"/>
      <dgm:spPr/>
      <dgm:t>
        <a:bodyPr/>
        <a:lstStyle/>
        <a:p>
          <a:r>
            <a:rPr lang="en-US" sz="2200" b="1" dirty="0"/>
            <a:t>Type of Story </a:t>
          </a:r>
        </a:p>
      </dgm:t>
    </dgm:pt>
    <dgm:pt modelId="{F3F18636-890F-493F-B276-1108F521D38E}" type="parTrans" cxnId="{DF51F09E-D3E7-4DC2-93C7-0AD3EC636B59}">
      <dgm:prSet/>
      <dgm:spPr/>
      <dgm:t>
        <a:bodyPr/>
        <a:lstStyle/>
        <a:p>
          <a:endParaRPr lang="en-US"/>
        </a:p>
      </dgm:t>
    </dgm:pt>
    <dgm:pt modelId="{445CD61E-6BA3-4825-B781-37BBCF015207}" type="sibTrans" cxnId="{DF51F09E-D3E7-4DC2-93C7-0AD3EC636B59}">
      <dgm:prSet/>
      <dgm:spPr/>
      <dgm:t>
        <a:bodyPr/>
        <a:lstStyle/>
        <a:p>
          <a:endParaRPr lang="en-US"/>
        </a:p>
      </dgm:t>
    </dgm:pt>
    <dgm:pt modelId="{BB3B6FA4-D85B-4FCF-844A-845A8F0EAA67}">
      <dgm:prSet custT="1"/>
      <dgm:spPr/>
      <dgm:t>
        <a:bodyPr/>
        <a:lstStyle/>
        <a:p>
          <a:r>
            <a:rPr lang="en-US" sz="2200" b="1" dirty="0"/>
            <a:t>Call to Action</a:t>
          </a:r>
        </a:p>
      </dgm:t>
    </dgm:pt>
    <dgm:pt modelId="{093263C8-981C-4626-8908-DCCB1A1A4A55}" type="parTrans" cxnId="{42A5064D-B7B3-4ECD-86AB-F9FF65D46FFA}">
      <dgm:prSet/>
      <dgm:spPr/>
      <dgm:t>
        <a:bodyPr/>
        <a:lstStyle/>
        <a:p>
          <a:endParaRPr lang="en-US"/>
        </a:p>
      </dgm:t>
    </dgm:pt>
    <dgm:pt modelId="{DA37B540-ECA3-4CE1-A590-A487B8C0CCC2}" type="sibTrans" cxnId="{42A5064D-B7B3-4ECD-86AB-F9FF65D46FFA}">
      <dgm:prSet/>
      <dgm:spPr/>
      <dgm:t>
        <a:bodyPr/>
        <a:lstStyle/>
        <a:p>
          <a:endParaRPr lang="en-US"/>
        </a:p>
      </dgm:t>
    </dgm:pt>
    <dgm:pt modelId="{BE39A0C6-D418-40A6-BFA4-D8CA840F009C}">
      <dgm:prSet phldrT="[Text]" custT="1"/>
      <dgm:spPr/>
      <dgm:t>
        <a:bodyPr/>
        <a:lstStyle/>
        <a:p>
          <a:r>
            <a:rPr lang="en-US" sz="1200" dirty="0"/>
            <a:t>Who cares?</a:t>
          </a:r>
        </a:p>
      </dgm:t>
    </dgm:pt>
    <dgm:pt modelId="{6931E553-F6C8-453D-BBD1-D655E3986ECF}" type="parTrans" cxnId="{74BC39A8-8317-4724-8E3A-D45C6967BEEC}">
      <dgm:prSet/>
      <dgm:spPr/>
      <dgm:t>
        <a:bodyPr/>
        <a:lstStyle/>
        <a:p>
          <a:endParaRPr lang="en-US"/>
        </a:p>
      </dgm:t>
    </dgm:pt>
    <dgm:pt modelId="{819CF040-E026-497F-9100-F1FA879B86F6}" type="sibTrans" cxnId="{74BC39A8-8317-4724-8E3A-D45C6967BEEC}">
      <dgm:prSet/>
      <dgm:spPr/>
      <dgm:t>
        <a:bodyPr/>
        <a:lstStyle/>
        <a:p>
          <a:endParaRPr lang="en-US"/>
        </a:p>
      </dgm:t>
    </dgm:pt>
    <dgm:pt modelId="{6F463EC9-D6A1-4FCB-AC63-A62C7762AA45}">
      <dgm:prSet phldrT="[Text]" custT="1"/>
      <dgm:spPr/>
      <dgm:t>
        <a:bodyPr/>
        <a:lstStyle/>
        <a:p>
          <a:r>
            <a:rPr lang="en-US" sz="1200" dirty="0"/>
            <a:t>Who will benefit? </a:t>
          </a:r>
        </a:p>
      </dgm:t>
    </dgm:pt>
    <dgm:pt modelId="{05900655-77C8-4DF0-8ADE-0FD1976392E7}" type="parTrans" cxnId="{CB539F59-CD09-4BC4-B7D8-BF56B1894059}">
      <dgm:prSet/>
      <dgm:spPr/>
      <dgm:t>
        <a:bodyPr/>
        <a:lstStyle/>
        <a:p>
          <a:endParaRPr lang="en-US"/>
        </a:p>
      </dgm:t>
    </dgm:pt>
    <dgm:pt modelId="{ADEAE947-3AF2-456C-BAE6-522F4837DD3E}" type="sibTrans" cxnId="{CB539F59-CD09-4BC4-B7D8-BF56B1894059}">
      <dgm:prSet/>
      <dgm:spPr/>
      <dgm:t>
        <a:bodyPr/>
        <a:lstStyle/>
        <a:p>
          <a:endParaRPr lang="en-US"/>
        </a:p>
      </dgm:t>
    </dgm:pt>
    <dgm:pt modelId="{A5819561-92DC-496F-B0BF-88DEB3B62AB9}">
      <dgm:prSet phldrT="[Text]" custT="1"/>
      <dgm:spPr/>
      <dgm:t>
        <a:bodyPr/>
        <a:lstStyle/>
        <a:p>
          <a:r>
            <a:rPr lang="en-US" sz="1200" dirty="0"/>
            <a:t>Who will take action?</a:t>
          </a:r>
        </a:p>
      </dgm:t>
    </dgm:pt>
    <dgm:pt modelId="{7C0C4C9E-0722-438C-8AE5-F5842830323B}" type="parTrans" cxnId="{080406B9-C8EC-4B45-9A2C-EF3D7D6451E7}">
      <dgm:prSet/>
      <dgm:spPr/>
      <dgm:t>
        <a:bodyPr/>
        <a:lstStyle/>
        <a:p>
          <a:endParaRPr lang="en-US"/>
        </a:p>
      </dgm:t>
    </dgm:pt>
    <dgm:pt modelId="{0440BDD4-893A-4B61-B7C9-F07E9233784E}" type="sibTrans" cxnId="{080406B9-C8EC-4B45-9A2C-EF3D7D6451E7}">
      <dgm:prSet/>
      <dgm:spPr/>
      <dgm:t>
        <a:bodyPr/>
        <a:lstStyle/>
        <a:p>
          <a:endParaRPr lang="en-US"/>
        </a:p>
      </dgm:t>
    </dgm:pt>
    <dgm:pt modelId="{11274AAB-2729-41B6-929B-3FCF89C7CDB3}">
      <dgm:prSet phldrT="[Text]" custT="1"/>
      <dgm:spPr/>
      <dgm:t>
        <a:bodyPr/>
        <a:lstStyle/>
        <a:p>
          <a:r>
            <a:rPr lang="en-US" sz="1200" dirty="0"/>
            <a:t>What is the point?</a:t>
          </a:r>
        </a:p>
      </dgm:t>
    </dgm:pt>
    <dgm:pt modelId="{A8A0AD4B-DFCF-4ED9-BDC2-189D7AE0B0A5}" type="parTrans" cxnId="{C1693AE1-8F1C-41FB-ACA4-4C583DD12AB7}">
      <dgm:prSet/>
      <dgm:spPr/>
      <dgm:t>
        <a:bodyPr/>
        <a:lstStyle/>
        <a:p>
          <a:endParaRPr lang="en-US"/>
        </a:p>
      </dgm:t>
    </dgm:pt>
    <dgm:pt modelId="{BEC2E036-8289-414D-A0DB-57495033EA66}" type="sibTrans" cxnId="{C1693AE1-8F1C-41FB-ACA4-4C583DD12AB7}">
      <dgm:prSet/>
      <dgm:spPr/>
      <dgm:t>
        <a:bodyPr/>
        <a:lstStyle/>
        <a:p>
          <a:endParaRPr lang="en-US"/>
        </a:p>
      </dgm:t>
    </dgm:pt>
    <dgm:pt modelId="{228AB3DB-ACB5-45FF-97BE-C602FD7248D3}">
      <dgm:prSet phldrT="[Text]" custT="1"/>
      <dgm:spPr/>
      <dgm:t>
        <a:bodyPr/>
        <a:lstStyle/>
        <a:p>
          <a:r>
            <a:rPr lang="en-US" sz="1200" dirty="0"/>
            <a:t>How would you explain in one sentence?</a:t>
          </a:r>
        </a:p>
      </dgm:t>
    </dgm:pt>
    <dgm:pt modelId="{E0549BFB-BAD5-4808-B7AB-75D68B9EC1E6}" type="parTrans" cxnId="{337D4BCD-F28C-4398-9E4D-621B84B431BC}">
      <dgm:prSet/>
      <dgm:spPr/>
      <dgm:t>
        <a:bodyPr/>
        <a:lstStyle/>
        <a:p>
          <a:endParaRPr lang="en-US"/>
        </a:p>
      </dgm:t>
    </dgm:pt>
    <dgm:pt modelId="{E5971D99-CF3C-40FF-86E5-BE4F86B85104}" type="sibTrans" cxnId="{337D4BCD-F28C-4398-9E4D-621B84B431BC}">
      <dgm:prSet/>
      <dgm:spPr/>
      <dgm:t>
        <a:bodyPr/>
        <a:lstStyle/>
        <a:p>
          <a:endParaRPr lang="en-US"/>
        </a:p>
      </dgm:t>
    </dgm:pt>
    <dgm:pt modelId="{7157C980-FAF8-4228-92C3-ACE5BB325B5E}">
      <dgm:prSet phldrT="[Text]" custT="1"/>
      <dgm:spPr/>
      <dgm:t>
        <a:bodyPr/>
        <a:lstStyle/>
        <a:p>
          <a:r>
            <a:rPr lang="en-US" sz="1200" dirty="0"/>
            <a:t>Success Story</a:t>
          </a:r>
        </a:p>
      </dgm:t>
    </dgm:pt>
    <dgm:pt modelId="{313C8C0B-C487-4A1B-8923-01231B8ACF23}" type="parTrans" cxnId="{6B514794-D359-4E92-9AB7-2E3FA4DBFDE4}">
      <dgm:prSet/>
      <dgm:spPr/>
      <dgm:t>
        <a:bodyPr/>
        <a:lstStyle/>
        <a:p>
          <a:endParaRPr lang="en-US"/>
        </a:p>
      </dgm:t>
    </dgm:pt>
    <dgm:pt modelId="{C4DC6A9C-7F8D-40B2-9415-71AFDB1C9981}" type="sibTrans" cxnId="{6B514794-D359-4E92-9AB7-2E3FA4DBFDE4}">
      <dgm:prSet/>
      <dgm:spPr/>
      <dgm:t>
        <a:bodyPr/>
        <a:lstStyle/>
        <a:p>
          <a:endParaRPr lang="en-US"/>
        </a:p>
      </dgm:t>
    </dgm:pt>
    <dgm:pt modelId="{695BC1C1-DD45-479A-91C7-519A1AFEE780}">
      <dgm:prSet phldrT="[Text]" custT="1"/>
      <dgm:spPr/>
      <dgm:t>
        <a:bodyPr/>
        <a:lstStyle/>
        <a:p>
          <a:r>
            <a:rPr lang="en-US" sz="1200" dirty="0"/>
            <a:t>Personal/</a:t>
          </a:r>
        </a:p>
        <a:p>
          <a:r>
            <a:rPr lang="en-US" sz="1200" dirty="0"/>
            <a:t>Human</a:t>
          </a:r>
        </a:p>
      </dgm:t>
    </dgm:pt>
    <dgm:pt modelId="{3F47D5D4-8B80-4884-B59A-3B6BA0C27B1E}" type="parTrans" cxnId="{3196E227-ACF6-4F98-A0F4-836B1A4F8C55}">
      <dgm:prSet/>
      <dgm:spPr/>
      <dgm:t>
        <a:bodyPr/>
        <a:lstStyle/>
        <a:p>
          <a:endParaRPr lang="en-US"/>
        </a:p>
      </dgm:t>
    </dgm:pt>
    <dgm:pt modelId="{0DE65F02-6D26-4921-9785-2BBC67A24D37}" type="sibTrans" cxnId="{3196E227-ACF6-4F98-A0F4-836B1A4F8C55}">
      <dgm:prSet/>
      <dgm:spPr/>
      <dgm:t>
        <a:bodyPr/>
        <a:lstStyle/>
        <a:p>
          <a:endParaRPr lang="en-US"/>
        </a:p>
      </dgm:t>
    </dgm:pt>
    <dgm:pt modelId="{9F98A27B-4599-4D2C-85A3-5B39FBE30AAE}">
      <dgm:prSet phldrT="[Text]" custT="1"/>
      <dgm:spPr/>
      <dgm:t>
        <a:bodyPr/>
        <a:lstStyle/>
        <a:p>
          <a:r>
            <a:rPr lang="en-US" sz="1200" dirty="0"/>
            <a:t>Educate/</a:t>
          </a:r>
        </a:p>
        <a:p>
          <a:r>
            <a:rPr lang="en-US" sz="1200" dirty="0"/>
            <a:t>Inform </a:t>
          </a:r>
        </a:p>
      </dgm:t>
    </dgm:pt>
    <dgm:pt modelId="{FC8C36E4-19FE-4B56-9C1C-9A94EAF9FA38}" type="parTrans" cxnId="{A22A54C0-BB38-41AE-8AA0-64EC78A21100}">
      <dgm:prSet/>
      <dgm:spPr/>
      <dgm:t>
        <a:bodyPr/>
        <a:lstStyle/>
        <a:p>
          <a:endParaRPr lang="en-US"/>
        </a:p>
      </dgm:t>
    </dgm:pt>
    <dgm:pt modelId="{1ADFF305-D35B-4F18-AD96-626D355213F8}" type="sibTrans" cxnId="{A22A54C0-BB38-41AE-8AA0-64EC78A21100}">
      <dgm:prSet/>
      <dgm:spPr/>
      <dgm:t>
        <a:bodyPr/>
        <a:lstStyle/>
        <a:p>
          <a:endParaRPr lang="en-US"/>
        </a:p>
      </dgm:t>
    </dgm:pt>
    <dgm:pt modelId="{1D8CF951-9D6B-447B-A5E2-F4D0DFE514FA}">
      <dgm:prSet custT="1"/>
      <dgm:spPr/>
      <dgm:t>
        <a:bodyPr/>
        <a:lstStyle/>
        <a:p>
          <a:r>
            <a:rPr lang="en-US" sz="1200" dirty="0"/>
            <a:t>What do you want them to do?</a:t>
          </a:r>
        </a:p>
      </dgm:t>
    </dgm:pt>
    <dgm:pt modelId="{A1B463DB-E0D2-4C5B-9436-7BAE98D82BB3}" type="parTrans" cxnId="{7DF0AA1A-C23B-470D-9E2E-545A52C11E7E}">
      <dgm:prSet/>
      <dgm:spPr/>
      <dgm:t>
        <a:bodyPr/>
        <a:lstStyle/>
        <a:p>
          <a:endParaRPr lang="en-US"/>
        </a:p>
      </dgm:t>
    </dgm:pt>
    <dgm:pt modelId="{32F57AD0-A7EF-4980-A0E8-A9176AAB30A0}" type="sibTrans" cxnId="{7DF0AA1A-C23B-470D-9E2E-545A52C11E7E}">
      <dgm:prSet/>
      <dgm:spPr/>
      <dgm:t>
        <a:bodyPr/>
        <a:lstStyle/>
        <a:p>
          <a:endParaRPr lang="en-US"/>
        </a:p>
      </dgm:t>
    </dgm:pt>
    <dgm:pt modelId="{50C98A05-6E72-4780-994D-A21B0F95B474}">
      <dgm:prSet custT="1"/>
      <dgm:spPr/>
      <dgm:t>
        <a:bodyPr/>
        <a:lstStyle/>
        <a:p>
          <a:r>
            <a:rPr lang="en-US" sz="2200" b="1" dirty="0"/>
            <a:t>Medium </a:t>
          </a:r>
        </a:p>
      </dgm:t>
    </dgm:pt>
    <dgm:pt modelId="{CAF6BE36-1841-4218-8DBA-DB378CF160C2}" type="parTrans" cxnId="{E7C317C8-56D9-423B-82B0-073ECD3D5F09}">
      <dgm:prSet/>
      <dgm:spPr/>
      <dgm:t>
        <a:bodyPr/>
        <a:lstStyle/>
        <a:p>
          <a:endParaRPr lang="en-US"/>
        </a:p>
      </dgm:t>
    </dgm:pt>
    <dgm:pt modelId="{5333AF66-0F3C-4E4D-BA08-8E9B787363CB}" type="sibTrans" cxnId="{E7C317C8-56D9-423B-82B0-073ECD3D5F09}">
      <dgm:prSet/>
      <dgm:spPr/>
      <dgm:t>
        <a:bodyPr/>
        <a:lstStyle/>
        <a:p>
          <a:endParaRPr lang="en-US"/>
        </a:p>
      </dgm:t>
    </dgm:pt>
    <dgm:pt modelId="{10393DFF-CE29-461D-B87A-65D68A997B10}">
      <dgm:prSet custT="1"/>
      <dgm:spPr/>
      <dgm:t>
        <a:bodyPr/>
        <a:lstStyle/>
        <a:p>
          <a:r>
            <a:rPr lang="en-US" sz="1200" dirty="0"/>
            <a:t>Written </a:t>
          </a:r>
        </a:p>
      </dgm:t>
    </dgm:pt>
    <dgm:pt modelId="{1C56FFEE-744F-4B04-AB1E-BF29BDA384A3}" type="parTrans" cxnId="{F737A25E-8AC1-4798-8E9B-93C8C87FD208}">
      <dgm:prSet/>
      <dgm:spPr/>
      <dgm:t>
        <a:bodyPr/>
        <a:lstStyle/>
        <a:p>
          <a:endParaRPr lang="en-US"/>
        </a:p>
      </dgm:t>
    </dgm:pt>
    <dgm:pt modelId="{4C968E1E-49AC-4513-97BE-9C1F02606AD6}" type="sibTrans" cxnId="{F737A25E-8AC1-4798-8E9B-93C8C87FD208}">
      <dgm:prSet/>
      <dgm:spPr/>
      <dgm:t>
        <a:bodyPr/>
        <a:lstStyle/>
        <a:p>
          <a:endParaRPr lang="en-US"/>
        </a:p>
      </dgm:t>
    </dgm:pt>
    <dgm:pt modelId="{11697B60-CDBB-43E5-B489-0DAE5FBA3CA1}">
      <dgm:prSet custT="1"/>
      <dgm:spPr/>
      <dgm:t>
        <a:bodyPr/>
        <a:lstStyle/>
        <a:p>
          <a:r>
            <a:rPr lang="en-US" sz="1200" dirty="0"/>
            <a:t>Video </a:t>
          </a:r>
        </a:p>
      </dgm:t>
    </dgm:pt>
    <dgm:pt modelId="{C39077BF-245B-42FF-A721-D0BC76E8DE8E}" type="parTrans" cxnId="{3FD69F1A-49BB-423D-9915-FC31A8B1CF2D}">
      <dgm:prSet/>
      <dgm:spPr/>
      <dgm:t>
        <a:bodyPr/>
        <a:lstStyle/>
        <a:p>
          <a:endParaRPr lang="en-US"/>
        </a:p>
      </dgm:t>
    </dgm:pt>
    <dgm:pt modelId="{B0BE369F-598D-4660-9F14-CA266D4D4E11}" type="sibTrans" cxnId="{3FD69F1A-49BB-423D-9915-FC31A8B1CF2D}">
      <dgm:prSet/>
      <dgm:spPr/>
      <dgm:t>
        <a:bodyPr/>
        <a:lstStyle/>
        <a:p>
          <a:endParaRPr lang="en-US"/>
        </a:p>
      </dgm:t>
    </dgm:pt>
    <dgm:pt modelId="{D2AF5E16-0C20-49C4-9923-7FE18AE24445}">
      <dgm:prSet custT="1"/>
      <dgm:spPr/>
      <dgm:t>
        <a:bodyPr/>
        <a:lstStyle/>
        <a:p>
          <a:r>
            <a:rPr lang="en-US" sz="1200" dirty="0"/>
            <a:t>Audio</a:t>
          </a:r>
        </a:p>
      </dgm:t>
    </dgm:pt>
    <dgm:pt modelId="{9F03F278-0A93-4190-AB07-4C222CC5E26D}" type="parTrans" cxnId="{323CDD7E-F232-4CE4-96A0-9880414A9385}">
      <dgm:prSet/>
      <dgm:spPr/>
      <dgm:t>
        <a:bodyPr/>
        <a:lstStyle/>
        <a:p>
          <a:endParaRPr lang="en-US"/>
        </a:p>
      </dgm:t>
    </dgm:pt>
    <dgm:pt modelId="{2511DD41-61A5-46FF-BCC6-BB4B6FD4BE06}" type="sibTrans" cxnId="{323CDD7E-F232-4CE4-96A0-9880414A9385}">
      <dgm:prSet/>
      <dgm:spPr/>
      <dgm:t>
        <a:bodyPr/>
        <a:lstStyle/>
        <a:p>
          <a:endParaRPr lang="en-US"/>
        </a:p>
      </dgm:t>
    </dgm:pt>
    <dgm:pt modelId="{E91EAFE0-CEC4-4495-9B9B-5974E25CCE83}">
      <dgm:prSet custT="1"/>
      <dgm:spPr/>
      <dgm:t>
        <a:bodyPr/>
        <a:lstStyle/>
        <a:p>
          <a:r>
            <a:rPr lang="en-US" sz="1200" dirty="0"/>
            <a:t>Spoken </a:t>
          </a:r>
        </a:p>
      </dgm:t>
    </dgm:pt>
    <dgm:pt modelId="{6D52F33A-3293-4137-97D1-60A7EFD264E0}" type="parTrans" cxnId="{B2C28B47-455C-48D4-BE20-396664DA4D33}">
      <dgm:prSet/>
      <dgm:spPr/>
      <dgm:t>
        <a:bodyPr/>
        <a:lstStyle/>
        <a:p>
          <a:endParaRPr lang="en-US"/>
        </a:p>
      </dgm:t>
    </dgm:pt>
    <dgm:pt modelId="{91B1373B-CEA5-49D0-B8BA-255145DE3F7F}" type="sibTrans" cxnId="{B2C28B47-455C-48D4-BE20-396664DA4D33}">
      <dgm:prSet/>
      <dgm:spPr/>
      <dgm:t>
        <a:bodyPr/>
        <a:lstStyle/>
        <a:p>
          <a:endParaRPr lang="en-US"/>
        </a:p>
      </dgm:t>
    </dgm:pt>
    <dgm:pt modelId="{C65E4C7D-338E-47F2-845C-1B844C378C53}" type="pres">
      <dgm:prSet presAssocID="{2E3C6D08-212A-47F6-AC81-69A4EDEBF63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1216055-C72D-4FF3-80DE-2C5F2E748B64}" type="pres">
      <dgm:prSet presAssocID="{9775218E-B825-4F8E-B79F-4E7672329493}" presName="root" presStyleCnt="0"/>
      <dgm:spPr/>
    </dgm:pt>
    <dgm:pt modelId="{A280C777-6CE1-4958-8B4E-F3772153CFDF}" type="pres">
      <dgm:prSet presAssocID="{9775218E-B825-4F8E-B79F-4E7672329493}" presName="rootComposite" presStyleCnt="0"/>
      <dgm:spPr/>
    </dgm:pt>
    <dgm:pt modelId="{60C8683A-5922-4B75-93FA-5FBBC0F569F5}" type="pres">
      <dgm:prSet presAssocID="{9775218E-B825-4F8E-B79F-4E7672329493}" presName="rootText" presStyleLbl="node1" presStyleIdx="0" presStyleCnt="5"/>
      <dgm:spPr/>
    </dgm:pt>
    <dgm:pt modelId="{8572614D-56C2-4759-9C89-38A67BB7F9BC}" type="pres">
      <dgm:prSet presAssocID="{9775218E-B825-4F8E-B79F-4E7672329493}" presName="rootConnector" presStyleLbl="node1" presStyleIdx="0" presStyleCnt="5"/>
      <dgm:spPr/>
    </dgm:pt>
    <dgm:pt modelId="{9153B410-6352-49E2-A96F-31D3C2A65D9F}" type="pres">
      <dgm:prSet presAssocID="{9775218E-B825-4F8E-B79F-4E7672329493}" presName="childShape" presStyleCnt="0"/>
      <dgm:spPr/>
    </dgm:pt>
    <dgm:pt modelId="{E387738D-8737-4E72-8422-3C80695324A5}" type="pres">
      <dgm:prSet presAssocID="{6931E553-F6C8-453D-BBD1-D655E3986ECF}" presName="Name13" presStyleLbl="parChTrans1D2" presStyleIdx="0" presStyleCnt="13"/>
      <dgm:spPr/>
    </dgm:pt>
    <dgm:pt modelId="{86CDE876-37F2-4AC6-AD63-9C36E4D0B8B7}" type="pres">
      <dgm:prSet presAssocID="{BE39A0C6-D418-40A6-BFA4-D8CA840F009C}" presName="childText" presStyleLbl="bgAcc1" presStyleIdx="0" presStyleCnt="13">
        <dgm:presLayoutVars>
          <dgm:bulletEnabled val="1"/>
        </dgm:presLayoutVars>
      </dgm:prSet>
      <dgm:spPr/>
    </dgm:pt>
    <dgm:pt modelId="{C605C156-991D-45FD-A177-BC8FE7A05294}" type="pres">
      <dgm:prSet presAssocID="{05900655-77C8-4DF0-8ADE-0FD1976392E7}" presName="Name13" presStyleLbl="parChTrans1D2" presStyleIdx="1" presStyleCnt="13"/>
      <dgm:spPr/>
    </dgm:pt>
    <dgm:pt modelId="{02740EDE-8346-4120-97C8-343919404AAC}" type="pres">
      <dgm:prSet presAssocID="{6F463EC9-D6A1-4FCB-AC63-A62C7762AA45}" presName="childText" presStyleLbl="bgAcc1" presStyleIdx="1" presStyleCnt="13">
        <dgm:presLayoutVars>
          <dgm:bulletEnabled val="1"/>
        </dgm:presLayoutVars>
      </dgm:prSet>
      <dgm:spPr/>
    </dgm:pt>
    <dgm:pt modelId="{5800D974-3865-43B6-918A-CE661747092E}" type="pres">
      <dgm:prSet presAssocID="{7C0C4C9E-0722-438C-8AE5-F5842830323B}" presName="Name13" presStyleLbl="parChTrans1D2" presStyleIdx="2" presStyleCnt="13"/>
      <dgm:spPr/>
    </dgm:pt>
    <dgm:pt modelId="{17510D7B-9F3F-4FB7-A72C-7E4FDCC9C8D6}" type="pres">
      <dgm:prSet presAssocID="{A5819561-92DC-496F-B0BF-88DEB3B62AB9}" presName="childText" presStyleLbl="bgAcc1" presStyleIdx="2" presStyleCnt="13">
        <dgm:presLayoutVars>
          <dgm:bulletEnabled val="1"/>
        </dgm:presLayoutVars>
      </dgm:prSet>
      <dgm:spPr/>
    </dgm:pt>
    <dgm:pt modelId="{C9B2EBE4-7855-4399-8305-2885D252A7E1}" type="pres">
      <dgm:prSet presAssocID="{5F688712-C325-4DB0-B5E3-FD320AD032FA}" presName="root" presStyleCnt="0"/>
      <dgm:spPr/>
    </dgm:pt>
    <dgm:pt modelId="{5AAC7313-74DE-4842-88A7-4FF037C6A4CF}" type="pres">
      <dgm:prSet presAssocID="{5F688712-C325-4DB0-B5E3-FD320AD032FA}" presName="rootComposite" presStyleCnt="0"/>
      <dgm:spPr/>
    </dgm:pt>
    <dgm:pt modelId="{EFB5BC3F-FBD7-4426-AB45-BB432C41B0D2}" type="pres">
      <dgm:prSet presAssocID="{5F688712-C325-4DB0-B5E3-FD320AD032FA}" presName="rootText" presStyleLbl="node1" presStyleIdx="1" presStyleCnt="5"/>
      <dgm:spPr/>
    </dgm:pt>
    <dgm:pt modelId="{EE095F22-A845-4DA9-8E18-67B3F54F4E82}" type="pres">
      <dgm:prSet presAssocID="{5F688712-C325-4DB0-B5E3-FD320AD032FA}" presName="rootConnector" presStyleLbl="node1" presStyleIdx="1" presStyleCnt="5"/>
      <dgm:spPr/>
    </dgm:pt>
    <dgm:pt modelId="{203F1E53-7405-4EE9-BAA8-1E55676352D7}" type="pres">
      <dgm:prSet presAssocID="{5F688712-C325-4DB0-B5E3-FD320AD032FA}" presName="childShape" presStyleCnt="0"/>
      <dgm:spPr/>
    </dgm:pt>
    <dgm:pt modelId="{D10BE83D-2758-4DF7-ACC8-5A41144089A9}" type="pres">
      <dgm:prSet presAssocID="{A8A0AD4B-DFCF-4ED9-BDC2-189D7AE0B0A5}" presName="Name13" presStyleLbl="parChTrans1D2" presStyleIdx="3" presStyleCnt="13"/>
      <dgm:spPr/>
    </dgm:pt>
    <dgm:pt modelId="{5C018D8D-4E05-4CF8-9F38-9DC780464DCB}" type="pres">
      <dgm:prSet presAssocID="{11274AAB-2729-41B6-929B-3FCF89C7CDB3}" presName="childText" presStyleLbl="bgAcc1" presStyleIdx="3" presStyleCnt="13">
        <dgm:presLayoutVars>
          <dgm:bulletEnabled val="1"/>
        </dgm:presLayoutVars>
      </dgm:prSet>
      <dgm:spPr/>
    </dgm:pt>
    <dgm:pt modelId="{A376A7AD-5159-4217-BD67-0EE4E7B2C68C}" type="pres">
      <dgm:prSet presAssocID="{E0549BFB-BAD5-4808-B7AB-75D68B9EC1E6}" presName="Name13" presStyleLbl="parChTrans1D2" presStyleIdx="4" presStyleCnt="13"/>
      <dgm:spPr/>
    </dgm:pt>
    <dgm:pt modelId="{F8168804-DD2E-4DA2-A709-7E887D09AE78}" type="pres">
      <dgm:prSet presAssocID="{228AB3DB-ACB5-45FF-97BE-C602FD7248D3}" presName="childText" presStyleLbl="bgAcc1" presStyleIdx="4" presStyleCnt="13">
        <dgm:presLayoutVars>
          <dgm:bulletEnabled val="1"/>
        </dgm:presLayoutVars>
      </dgm:prSet>
      <dgm:spPr/>
    </dgm:pt>
    <dgm:pt modelId="{2B3A3BF2-08F6-483A-BF40-F7C50C0E399C}" type="pres">
      <dgm:prSet presAssocID="{2CB91031-07A4-41ED-B3A5-420D0C86FAF1}" presName="root" presStyleCnt="0"/>
      <dgm:spPr/>
    </dgm:pt>
    <dgm:pt modelId="{2C2AB9EA-3567-4471-B3FD-6BAC326F1FAD}" type="pres">
      <dgm:prSet presAssocID="{2CB91031-07A4-41ED-B3A5-420D0C86FAF1}" presName="rootComposite" presStyleCnt="0"/>
      <dgm:spPr/>
    </dgm:pt>
    <dgm:pt modelId="{114306D7-26F4-489A-95DF-5F29886FC2A3}" type="pres">
      <dgm:prSet presAssocID="{2CB91031-07A4-41ED-B3A5-420D0C86FAF1}" presName="rootText" presStyleLbl="node1" presStyleIdx="2" presStyleCnt="5"/>
      <dgm:spPr/>
    </dgm:pt>
    <dgm:pt modelId="{7E314B20-527E-41E5-9B60-DDD44ECF7DE6}" type="pres">
      <dgm:prSet presAssocID="{2CB91031-07A4-41ED-B3A5-420D0C86FAF1}" presName="rootConnector" presStyleLbl="node1" presStyleIdx="2" presStyleCnt="5"/>
      <dgm:spPr/>
    </dgm:pt>
    <dgm:pt modelId="{414AE09B-D5C7-41EF-ADC5-47346D5C1805}" type="pres">
      <dgm:prSet presAssocID="{2CB91031-07A4-41ED-B3A5-420D0C86FAF1}" presName="childShape" presStyleCnt="0"/>
      <dgm:spPr/>
    </dgm:pt>
    <dgm:pt modelId="{23DB9CEC-CA83-469D-BA8D-43F2BAEA36ED}" type="pres">
      <dgm:prSet presAssocID="{313C8C0B-C487-4A1B-8923-01231B8ACF23}" presName="Name13" presStyleLbl="parChTrans1D2" presStyleIdx="5" presStyleCnt="13"/>
      <dgm:spPr/>
    </dgm:pt>
    <dgm:pt modelId="{07066DDF-BC90-44A9-B06D-D7DE572D263B}" type="pres">
      <dgm:prSet presAssocID="{7157C980-FAF8-4228-92C3-ACE5BB325B5E}" presName="childText" presStyleLbl="bgAcc1" presStyleIdx="5" presStyleCnt="13">
        <dgm:presLayoutVars>
          <dgm:bulletEnabled val="1"/>
        </dgm:presLayoutVars>
      </dgm:prSet>
      <dgm:spPr/>
    </dgm:pt>
    <dgm:pt modelId="{22741C18-3A1A-412A-AC29-6A9D6C649332}" type="pres">
      <dgm:prSet presAssocID="{3F47D5D4-8B80-4884-B59A-3B6BA0C27B1E}" presName="Name13" presStyleLbl="parChTrans1D2" presStyleIdx="6" presStyleCnt="13"/>
      <dgm:spPr/>
    </dgm:pt>
    <dgm:pt modelId="{681C3D51-2A5A-4887-92ED-582B7B161C2C}" type="pres">
      <dgm:prSet presAssocID="{695BC1C1-DD45-479A-91C7-519A1AFEE780}" presName="childText" presStyleLbl="bgAcc1" presStyleIdx="6" presStyleCnt="13">
        <dgm:presLayoutVars>
          <dgm:bulletEnabled val="1"/>
        </dgm:presLayoutVars>
      </dgm:prSet>
      <dgm:spPr/>
    </dgm:pt>
    <dgm:pt modelId="{74CD8432-1ACB-4E9C-8E2B-27DD2B5D18E1}" type="pres">
      <dgm:prSet presAssocID="{FC8C36E4-19FE-4B56-9C1C-9A94EAF9FA38}" presName="Name13" presStyleLbl="parChTrans1D2" presStyleIdx="7" presStyleCnt="13"/>
      <dgm:spPr/>
    </dgm:pt>
    <dgm:pt modelId="{2B552525-8A51-4482-85A9-CC1E39D37EFB}" type="pres">
      <dgm:prSet presAssocID="{9F98A27B-4599-4D2C-85A3-5B39FBE30AAE}" presName="childText" presStyleLbl="bgAcc1" presStyleIdx="7" presStyleCnt="13">
        <dgm:presLayoutVars>
          <dgm:bulletEnabled val="1"/>
        </dgm:presLayoutVars>
      </dgm:prSet>
      <dgm:spPr/>
    </dgm:pt>
    <dgm:pt modelId="{685C9E6A-5A8E-404F-A72C-9902FF3B62A1}" type="pres">
      <dgm:prSet presAssocID="{BB3B6FA4-D85B-4FCF-844A-845A8F0EAA67}" presName="root" presStyleCnt="0"/>
      <dgm:spPr/>
    </dgm:pt>
    <dgm:pt modelId="{A6B12CC3-5214-4483-A129-69AFFF984318}" type="pres">
      <dgm:prSet presAssocID="{BB3B6FA4-D85B-4FCF-844A-845A8F0EAA67}" presName="rootComposite" presStyleCnt="0"/>
      <dgm:spPr/>
    </dgm:pt>
    <dgm:pt modelId="{526DCD78-8823-4C4F-AA5E-E1818ACF3EF1}" type="pres">
      <dgm:prSet presAssocID="{BB3B6FA4-D85B-4FCF-844A-845A8F0EAA67}" presName="rootText" presStyleLbl="node1" presStyleIdx="3" presStyleCnt="5"/>
      <dgm:spPr/>
    </dgm:pt>
    <dgm:pt modelId="{1953EFAD-FB12-4587-B1C9-CF8CD0D37083}" type="pres">
      <dgm:prSet presAssocID="{BB3B6FA4-D85B-4FCF-844A-845A8F0EAA67}" presName="rootConnector" presStyleLbl="node1" presStyleIdx="3" presStyleCnt="5"/>
      <dgm:spPr/>
    </dgm:pt>
    <dgm:pt modelId="{E691089A-736F-4D27-AA60-1B48C629EAA1}" type="pres">
      <dgm:prSet presAssocID="{BB3B6FA4-D85B-4FCF-844A-845A8F0EAA67}" presName="childShape" presStyleCnt="0"/>
      <dgm:spPr/>
    </dgm:pt>
    <dgm:pt modelId="{E7D8166E-8E3C-4605-B7DA-E767E1E37117}" type="pres">
      <dgm:prSet presAssocID="{A1B463DB-E0D2-4C5B-9436-7BAE98D82BB3}" presName="Name13" presStyleLbl="parChTrans1D2" presStyleIdx="8" presStyleCnt="13"/>
      <dgm:spPr/>
    </dgm:pt>
    <dgm:pt modelId="{D1FECC8C-0054-470E-8323-E2840A32EECC}" type="pres">
      <dgm:prSet presAssocID="{1D8CF951-9D6B-447B-A5E2-F4D0DFE514FA}" presName="childText" presStyleLbl="bgAcc1" presStyleIdx="8" presStyleCnt="13">
        <dgm:presLayoutVars>
          <dgm:bulletEnabled val="1"/>
        </dgm:presLayoutVars>
      </dgm:prSet>
      <dgm:spPr/>
    </dgm:pt>
    <dgm:pt modelId="{40E79146-9EAA-43DE-AFAD-8F37C65D3ACC}" type="pres">
      <dgm:prSet presAssocID="{50C98A05-6E72-4780-994D-A21B0F95B474}" presName="root" presStyleCnt="0"/>
      <dgm:spPr/>
    </dgm:pt>
    <dgm:pt modelId="{F2F09AAF-EB64-4584-BAE0-3083705BFCF8}" type="pres">
      <dgm:prSet presAssocID="{50C98A05-6E72-4780-994D-A21B0F95B474}" presName="rootComposite" presStyleCnt="0"/>
      <dgm:spPr/>
    </dgm:pt>
    <dgm:pt modelId="{15318BC4-EC4B-467B-8EAC-E38D8FB0DD11}" type="pres">
      <dgm:prSet presAssocID="{50C98A05-6E72-4780-994D-A21B0F95B474}" presName="rootText" presStyleLbl="node1" presStyleIdx="4" presStyleCnt="5"/>
      <dgm:spPr/>
    </dgm:pt>
    <dgm:pt modelId="{171C33A1-5259-4A5E-97CC-578E94549EBB}" type="pres">
      <dgm:prSet presAssocID="{50C98A05-6E72-4780-994D-A21B0F95B474}" presName="rootConnector" presStyleLbl="node1" presStyleIdx="4" presStyleCnt="5"/>
      <dgm:spPr/>
    </dgm:pt>
    <dgm:pt modelId="{D36DBCE6-5699-4B8F-B121-78148EF3BC1B}" type="pres">
      <dgm:prSet presAssocID="{50C98A05-6E72-4780-994D-A21B0F95B474}" presName="childShape" presStyleCnt="0"/>
      <dgm:spPr/>
    </dgm:pt>
    <dgm:pt modelId="{511B38F3-69FD-4739-A96C-CAD6CE5A2D48}" type="pres">
      <dgm:prSet presAssocID="{1C56FFEE-744F-4B04-AB1E-BF29BDA384A3}" presName="Name13" presStyleLbl="parChTrans1D2" presStyleIdx="9" presStyleCnt="13"/>
      <dgm:spPr/>
    </dgm:pt>
    <dgm:pt modelId="{EADD6341-4B4D-46CC-A76E-81B7F6582F63}" type="pres">
      <dgm:prSet presAssocID="{10393DFF-CE29-461D-B87A-65D68A997B10}" presName="childText" presStyleLbl="bgAcc1" presStyleIdx="9" presStyleCnt="13">
        <dgm:presLayoutVars>
          <dgm:bulletEnabled val="1"/>
        </dgm:presLayoutVars>
      </dgm:prSet>
      <dgm:spPr/>
    </dgm:pt>
    <dgm:pt modelId="{CA3252FB-685F-4425-8A03-FE4021EF2434}" type="pres">
      <dgm:prSet presAssocID="{6D52F33A-3293-4137-97D1-60A7EFD264E0}" presName="Name13" presStyleLbl="parChTrans1D2" presStyleIdx="10" presStyleCnt="13"/>
      <dgm:spPr/>
    </dgm:pt>
    <dgm:pt modelId="{AAB07566-5A7B-4896-BE6A-791E1A71691B}" type="pres">
      <dgm:prSet presAssocID="{E91EAFE0-CEC4-4495-9B9B-5974E25CCE83}" presName="childText" presStyleLbl="bgAcc1" presStyleIdx="10" presStyleCnt="13">
        <dgm:presLayoutVars>
          <dgm:bulletEnabled val="1"/>
        </dgm:presLayoutVars>
      </dgm:prSet>
      <dgm:spPr/>
    </dgm:pt>
    <dgm:pt modelId="{B2CE0C8C-7FBF-4740-84F1-A3E9253E89F3}" type="pres">
      <dgm:prSet presAssocID="{C39077BF-245B-42FF-A721-D0BC76E8DE8E}" presName="Name13" presStyleLbl="parChTrans1D2" presStyleIdx="11" presStyleCnt="13"/>
      <dgm:spPr/>
    </dgm:pt>
    <dgm:pt modelId="{5F9B528C-A320-4157-9066-7DAC24B41BEE}" type="pres">
      <dgm:prSet presAssocID="{11697B60-CDBB-43E5-B489-0DAE5FBA3CA1}" presName="childText" presStyleLbl="bgAcc1" presStyleIdx="11" presStyleCnt="13">
        <dgm:presLayoutVars>
          <dgm:bulletEnabled val="1"/>
        </dgm:presLayoutVars>
      </dgm:prSet>
      <dgm:spPr/>
    </dgm:pt>
    <dgm:pt modelId="{E3806744-E123-48F5-AB37-DBCBCB53323B}" type="pres">
      <dgm:prSet presAssocID="{9F03F278-0A93-4190-AB07-4C222CC5E26D}" presName="Name13" presStyleLbl="parChTrans1D2" presStyleIdx="12" presStyleCnt="13"/>
      <dgm:spPr/>
    </dgm:pt>
    <dgm:pt modelId="{5E85F7AF-249E-4A0D-8633-3BACFC29A881}" type="pres">
      <dgm:prSet presAssocID="{D2AF5E16-0C20-49C4-9923-7FE18AE24445}" presName="childText" presStyleLbl="bgAcc1" presStyleIdx="12" presStyleCnt="13">
        <dgm:presLayoutVars>
          <dgm:bulletEnabled val="1"/>
        </dgm:presLayoutVars>
      </dgm:prSet>
      <dgm:spPr/>
    </dgm:pt>
  </dgm:ptLst>
  <dgm:cxnLst>
    <dgm:cxn modelId="{37765104-7FCA-4C92-B50B-E308DD91CCC6}" type="presOf" srcId="{D2AF5E16-0C20-49C4-9923-7FE18AE24445}" destId="{5E85F7AF-249E-4A0D-8633-3BACFC29A881}" srcOrd="0" destOrd="0" presId="urn:microsoft.com/office/officeart/2005/8/layout/hierarchy3"/>
    <dgm:cxn modelId="{0CAFAF07-82A9-48EF-8A86-4677F6E342DE}" type="presOf" srcId="{BE39A0C6-D418-40A6-BFA4-D8CA840F009C}" destId="{86CDE876-37F2-4AC6-AD63-9C36E4D0B8B7}" srcOrd="0" destOrd="0" presId="urn:microsoft.com/office/officeart/2005/8/layout/hierarchy3"/>
    <dgm:cxn modelId="{603A1709-1C84-496D-B6CD-233B6F4763A8}" type="presOf" srcId="{C39077BF-245B-42FF-A721-D0BC76E8DE8E}" destId="{B2CE0C8C-7FBF-4740-84F1-A3E9253E89F3}" srcOrd="0" destOrd="0" presId="urn:microsoft.com/office/officeart/2005/8/layout/hierarchy3"/>
    <dgm:cxn modelId="{7223200C-0C72-4887-B2E8-E7FB54DB4B52}" srcId="{2E3C6D08-212A-47F6-AC81-69A4EDEBF632}" destId="{9775218E-B825-4F8E-B79F-4E7672329493}" srcOrd="0" destOrd="0" parTransId="{B9C2C44C-66AF-4707-AA9B-BE980ED13560}" sibTransId="{F772C105-E9A3-49A3-AC03-F1A23B147AA0}"/>
    <dgm:cxn modelId="{968F4B15-307D-4E14-9D85-89147B8FB7E0}" type="presOf" srcId="{11697B60-CDBB-43E5-B489-0DAE5FBA3CA1}" destId="{5F9B528C-A320-4157-9066-7DAC24B41BEE}" srcOrd="0" destOrd="0" presId="urn:microsoft.com/office/officeart/2005/8/layout/hierarchy3"/>
    <dgm:cxn modelId="{3FD69F1A-49BB-423D-9915-FC31A8B1CF2D}" srcId="{50C98A05-6E72-4780-994D-A21B0F95B474}" destId="{11697B60-CDBB-43E5-B489-0DAE5FBA3CA1}" srcOrd="2" destOrd="0" parTransId="{C39077BF-245B-42FF-A721-D0BC76E8DE8E}" sibTransId="{B0BE369F-598D-4660-9F14-CA266D4D4E11}"/>
    <dgm:cxn modelId="{7DF0AA1A-C23B-470D-9E2E-545A52C11E7E}" srcId="{BB3B6FA4-D85B-4FCF-844A-845A8F0EAA67}" destId="{1D8CF951-9D6B-447B-A5E2-F4D0DFE514FA}" srcOrd="0" destOrd="0" parTransId="{A1B463DB-E0D2-4C5B-9436-7BAE98D82BB3}" sibTransId="{32F57AD0-A7EF-4980-A0E8-A9176AAB30A0}"/>
    <dgm:cxn modelId="{95A4A61F-4236-4422-8767-B396988F04D3}" type="presOf" srcId="{BB3B6FA4-D85B-4FCF-844A-845A8F0EAA67}" destId="{1953EFAD-FB12-4587-B1C9-CF8CD0D37083}" srcOrd="1" destOrd="0" presId="urn:microsoft.com/office/officeart/2005/8/layout/hierarchy3"/>
    <dgm:cxn modelId="{3196E227-ACF6-4F98-A0F4-836B1A4F8C55}" srcId="{2CB91031-07A4-41ED-B3A5-420D0C86FAF1}" destId="{695BC1C1-DD45-479A-91C7-519A1AFEE780}" srcOrd="1" destOrd="0" parTransId="{3F47D5D4-8B80-4884-B59A-3B6BA0C27B1E}" sibTransId="{0DE65F02-6D26-4921-9785-2BBC67A24D37}"/>
    <dgm:cxn modelId="{A1F5582E-EC6C-4992-B87B-8EC74275B398}" type="presOf" srcId="{2CB91031-07A4-41ED-B3A5-420D0C86FAF1}" destId="{114306D7-26F4-489A-95DF-5F29886FC2A3}" srcOrd="0" destOrd="0" presId="urn:microsoft.com/office/officeart/2005/8/layout/hierarchy3"/>
    <dgm:cxn modelId="{1EF0B430-8FDD-48A5-A644-B533630B712B}" type="presOf" srcId="{A5819561-92DC-496F-B0BF-88DEB3B62AB9}" destId="{17510D7B-9F3F-4FB7-A72C-7E4FDCC9C8D6}" srcOrd="0" destOrd="0" presId="urn:microsoft.com/office/officeart/2005/8/layout/hierarchy3"/>
    <dgm:cxn modelId="{4DC4BD38-2B86-47F2-986F-1CF4642EDE7D}" type="presOf" srcId="{7157C980-FAF8-4228-92C3-ACE5BB325B5E}" destId="{07066DDF-BC90-44A9-B06D-D7DE572D263B}" srcOrd="0" destOrd="0" presId="urn:microsoft.com/office/officeart/2005/8/layout/hierarchy3"/>
    <dgm:cxn modelId="{5BA01F5D-310A-4877-AF99-96943476BAF1}" type="presOf" srcId="{10393DFF-CE29-461D-B87A-65D68A997B10}" destId="{EADD6341-4B4D-46CC-A76E-81B7F6582F63}" srcOrd="0" destOrd="0" presId="urn:microsoft.com/office/officeart/2005/8/layout/hierarchy3"/>
    <dgm:cxn modelId="{F737A25E-8AC1-4798-8E9B-93C8C87FD208}" srcId="{50C98A05-6E72-4780-994D-A21B0F95B474}" destId="{10393DFF-CE29-461D-B87A-65D68A997B10}" srcOrd="0" destOrd="0" parTransId="{1C56FFEE-744F-4B04-AB1E-BF29BDA384A3}" sibTransId="{4C968E1E-49AC-4513-97BE-9C1F02606AD6}"/>
    <dgm:cxn modelId="{3C4D9142-83AC-433E-A68F-74BDB7D5804E}" type="presOf" srcId="{50C98A05-6E72-4780-994D-A21B0F95B474}" destId="{15318BC4-EC4B-467B-8EAC-E38D8FB0DD11}" srcOrd="0" destOrd="0" presId="urn:microsoft.com/office/officeart/2005/8/layout/hierarchy3"/>
    <dgm:cxn modelId="{B2C28B47-455C-48D4-BE20-396664DA4D33}" srcId="{50C98A05-6E72-4780-994D-A21B0F95B474}" destId="{E91EAFE0-CEC4-4495-9B9B-5974E25CCE83}" srcOrd="1" destOrd="0" parTransId="{6D52F33A-3293-4137-97D1-60A7EFD264E0}" sibTransId="{91B1373B-CEA5-49D0-B8BA-255145DE3F7F}"/>
    <dgm:cxn modelId="{BF189B67-9301-45CF-B508-569E9DD3F4C6}" type="presOf" srcId="{5F688712-C325-4DB0-B5E3-FD320AD032FA}" destId="{EFB5BC3F-FBD7-4426-AB45-BB432C41B0D2}" srcOrd="0" destOrd="0" presId="urn:microsoft.com/office/officeart/2005/8/layout/hierarchy3"/>
    <dgm:cxn modelId="{29436269-FF22-4EDF-B4CD-AEC437FDA47B}" type="presOf" srcId="{3F47D5D4-8B80-4884-B59A-3B6BA0C27B1E}" destId="{22741C18-3A1A-412A-AC29-6A9D6C649332}" srcOrd="0" destOrd="0" presId="urn:microsoft.com/office/officeart/2005/8/layout/hierarchy3"/>
    <dgm:cxn modelId="{5B1EB869-3A1B-4EB0-AF8B-6E9CD0DA53DD}" type="presOf" srcId="{5F688712-C325-4DB0-B5E3-FD320AD032FA}" destId="{EE095F22-A845-4DA9-8E18-67B3F54F4E82}" srcOrd="1" destOrd="0" presId="urn:microsoft.com/office/officeart/2005/8/layout/hierarchy3"/>
    <dgm:cxn modelId="{DD88FD69-F9E2-4C1C-B5D5-B71767AD3B1C}" type="presOf" srcId="{2E3C6D08-212A-47F6-AC81-69A4EDEBF632}" destId="{C65E4C7D-338E-47F2-845C-1B844C378C53}" srcOrd="0" destOrd="0" presId="urn:microsoft.com/office/officeart/2005/8/layout/hierarchy3"/>
    <dgm:cxn modelId="{A086726B-E89B-4851-A7D7-5DF0E9558225}" type="presOf" srcId="{BB3B6FA4-D85B-4FCF-844A-845A8F0EAA67}" destId="{526DCD78-8823-4C4F-AA5E-E1818ACF3EF1}" srcOrd="0" destOrd="0" presId="urn:microsoft.com/office/officeart/2005/8/layout/hierarchy3"/>
    <dgm:cxn modelId="{42A5064D-B7B3-4ECD-86AB-F9FF65D46FFA}" srcId="{2E3C6D08-212A-47F6-AC81-69A4EDEBF632}" destId="{BB3B6FA4-D85B-4FCF-844A-845A8F0EAA67}" srcOrd="3" destOrd="0" parTransId="{093263C8-981C-4626-8908-DCCB1A1A4A55}" sibTransId="{DA37B540-ECA3-4CE1-A590-A487B8C0CCC2}"/>
    <dgm:cxn modelId="{D8B6A84D-2124-49D1-9A41-66873E855DCB}" type="presOf" srcId="{313C8C0B-C487-4A1B-8923-01231B8ACF23}" destId="{23DB9CEC-CA83-469D-BA8D-43F2BAEA36ED}" srcOrd="0" destOrd="0" presId="urn:microsoft.com/office/officeart/2005/8/layout/hierarchy3"/>
    <dgm:cxn modelId="{5791A86F-F50A-4921-B0B2-0740D376205F}" type="presOf" srcId="{9775218E-B825-4F8E-B79F-4E7672329493}" destId="{8572614D-56C2-4759-9C89-38A67BB7F9BC}" srcOrd="1" destOrd="0" presId="urn:microsoft.com/office/officeart/2005/8/layout/hierarchy3"/>
    <dgm:cxn modelId="{1C1FED52-F071-4B1B-A900-16A844300446}" type="presOf" srcId="{1D8CF951-9D6B-447B-A5E2-F4D0DFE514FA}" destId="{D1FECC8C-0054-470E-8323-E2840A32EECC}" srcOrd="0" destOrd="0" presId="urn:microsoft.com/office/officeart/2005/8/layout/hierarchy3"/>
    <dgm:cxn modelId="{10CE7F74-F5B5-489C-94DE-DE9E3BF586BE}" type="presOf" srcId="{9F03F278-0A93-4190-AB07-4C222CC5E26D}" destId="{E3806744-E123-48F5-AB37-DBCBCB53323B}" srcOrd="0" destOrd="0" presId="urn:microsoft.com/office/officeart/2005/8/layout/hierarchy3"/>
    <dgm:cxn modelId="{F415E554-29FE-4237-8D43-4FAFF7499289}" srcId="{2E3C6D08-212A-47F6-AC81-69A4EDEBF632}" destId="{5F688712-C325-4DB0-B5E3-FD320AD032FA}" srcOrd="1" destOrd="0" parTransId="{E65D86A2-C5C4-4EDD-BB8F-EE664AC64607}" sibTransId="{EF5DE6FF-DB8A-46B3-81AD-FD32554C7CF7}"/>
    <dgm:cxn modelId="{A4020056-A281-4FD9-8848-706F0676F3B8}" type="presOf" srcId="{05900655-77C8-4DF0-8ADE-0FD1976392E7}" destId="{C605C156-991D-45FD-A177-BC8FE7A05294}" srcOrd="0" destOrd="0" presId="urn:microsoft.com/office/officeart/2005/8/layout/hierarchy3"/>
    <dgm:cxn modelId="{CB539F59-CD09-4BC4-B7D8-BF56B1894059}" srcId="{9775218E-B825-4F8E-B79F-4E7672329493}" destId="{6F463EC9-D6A1-4FCB-AC63-A62C7762AA45}" srcOrd="1" destOrd="0" parTransId="{05900655-77C8-4DF0-8ADE-0FD1976392E7}" sibTransId="{ADEAE947-3AF2-456C-BAE6-522F4837DD3E}"/>
    <dgm:cxn modelId="{7E74C579-B526-43E0-9084-8BD11E0E38A7}" type="presOf" srcId="{6931E553-F6C8-453D-BBD1-D655E3986ECF}" destId="{E387738D-8737-4E72-8422-3C80695324A5}" srcOrd="0" destOrd="0" presId="urn:microsoft.com/office/officeart/2005/8/layout/hierarchy3"/>
    <dgm:cxn modelId="{5DE9A77A-9E93-4FEC-BAA7-D0C0C7BEA70A}" type="presOf" srcId="{1C56FFEE-744F-4B04-AB1E-BF29BDA384A3}" destId="{511B38F3-69FD-4739-A96C-CAD6CE5A2D48}" srcOrd="0" destOrd="0" presId="urn:microsoft.com/office/officeart/2005/8/layout/hierarchy3"/>
    <dgm:cxn modelId="{323CDD7E-F232-4CE4-96A0-9880414A9385}" srcId="{50C98A05-6E72-4780-994D-A21B0F95B474}" destId="{D2AF5E16-0C20-49C4-9923-7FE18AE24445}" srcOrd="3" destOrd="0" parTransId="{9F03F278-0A93-4190-AB07-4C222CC5E26D}" sibTransId="{2511DD41-61A5-46FF-BCC6-BB4B6FD4BE06}"/>
    <dgm:cxn modelId="{3DB01C80-2CDD-49FC-A4AE-A8E6B42B7BCF}" type="presOf" srcId="{6D52F33A-3293-4137-97D1-60A7EFD264E0}" destId="{CA3252FB-685F-4425-8A03-FE4021EF2434}" srcOrd="0" destOrd="0" presId="urn:microsoft.com/office/officeart/2005/8/layout/hierarchy3"/>
    <dgm:cxn modelId="{84884284-B513-4ADD-A8F0-50B94F3B3C03}" type="presOf" srcId="{A8A0AD4B-DFCF-4ED9-BDC2-189D7AE0B0A5}" destId="{D10BE83D-2758-4DF7-ACC8-5A41144089A9}" srcOrd="0" destOrd="0" presId="urn:microsoft.com/office/officeart/2005/8/layout/hierarchy3"/>
    <dgm:cxn modelId="{7A108884-83EC-4625-B09A-8D83C11702D6}" type="presOf" srcId="{E91EAFE0-CEC4-4495-9B9B-5974E25CCE83}" destId="{AAB07566-5A7B-4896-BE6A-791E1A71691B}" srcOrd="0" destOrd="0" presId="urn:microsoft.com/office/officeart/2005/8/layout/hierarchy3"/>
    <dgm:cxn modelId="{B24FC684-95A0-43E7-88FE-78772DAE9162}" type="presOf" srcId="{FC8C36E4-19FE-4B56-9C1C-9A94EAF9FA38}" destId="{74CD8432-1ACB-4E9C-8E2B-27DD2B5D18E1}" srcOrd="0" destOrd="0" presId="urn:microsoft.com/office/officeart/2005/8/layout/hierarchy3"/>
    <dgm:cxn modelId="{2B574F92-4A9E-4647-BF23-BCA43156663E}" type="presOf" srcId="{9775218E-B825-4F8E-B79F-4E7672329493}" destId="{60C8683A-5922-4B75-93FA-5FBBC0F569F5}" srcOrd="0" destOrd="0" presId="urn:microsoft.com/office/officeart/2005/8/layout/hierarchy3"/>
    <dgm:cxn modelId="{6B514794-D359-4E92-9AB7-2E3FA4DBFDE4}" srcId="{2CB91031-07A4-41ED-B3A5-420D0C86FAF1}" destId="{7157C980-FAF8-4228-92C3-ACE5BB325B5E}" srcOrd="0" destOrd="0" parTransId="{313C8C0B-C487-4A1B-8923-01231B8ACF23}" sibTransId="{C4DC6A9C-7F8D-40B2-9415-71AFDB1C9981}"/>
    <dgm:cxn modelId="{DF51F09E-D3E7-4DC2-93C7-0AD3EC636B59}" srcId="{2E3C6D08-212A-47F6-AC81-69A4EDEBF632}" destId="{2CB91031-07A4-41ED-B3A5-420D0C86FAF1}" srcOrd="2" destOrd="0" parTransId="{F3F18636-890F-493F-B276-1108F521D38E}" sibTransId="{445CD61E-6BA3-4825-B781-37BBCF015207}"/>
    <dgm:cxn modelId="{74BC39A8-8317-4724-8E3A-D45C6967BEEC}" srcId="{9775218E-B825-4F8E-B79F-4E7672329493}" destId="{BE39A0C6-D418-40A6-BFA4-D8CA840F009C}" srcOrd="0" destOrd="0" parTransId="{6931E553-F6C8-453D-BBD1-D655E3986ECF}" sibTransId="{819CF040-E026-497F-9100-F1FA879B86F6}"/>
    <dgm:cxn modelId="{B3C460AA-9C1F-4245-8056-AA54D9602343}" type="presOf" srcId="{695BC1C1-DD45-479A-91C7-519A1AFEE780}" destId="{681C3D51-2A5A-4887-92ED-582B7B161C2C}" srcOrd="0" destOrd="0" presId="urn:microsoft.com/office/officeart/2005/8/layout/hierarchy3"/>
    <dgm:cxn modelId="{AF5300B2-AB86-4B31-BF79-B607056A7140}" type="presOf" srcId="{11274AAB-2729-41B6-929B-3FCF89C7CDB3}" destId="{5C018D8D-4E05-4CF8-9F38-9DC780464DCB}" srcOrd="0" destOrd="0" presId="urn:microsoft.com/office/officeart/2005/8/layout/hierarchy3"/>
    <dgm:cxn modelId="{080406B9-C8EC-4B45-9A2C-EF3D7D6451E7}" srcId="{9775218E-B825-4F8E-B79F-4E7672329493}" destId="{A5819561-92DC-496F-B0BF-88DEB3B62AB9}" srcOrd="2" destOrd="0" parTransId="{7C0C4C9E-0722-438C-8AE5-F5842830323B}" sibTransId="{0440BDD4-893A-4B61-B7C9-F07E9233784E}"/>
    <dgm:cxn modelId="{48FAEFBA-9D98-4D5F-A1A5-F881DA127E95}" type="presOf" srcId="{9F98A27B-4599-4D2C-85A3-5B39FBE30AAE}" destId="{2B552525-8A51-4482-85A9-CC1E39D37EFB}" srcOrd="0" destOrd="0" presId="urn:microsoft.com/office/officeart/2005/8/layout/hierarchy3"/>
    <dgm:cxn modelId="{A22A54C0-BB38-41AE-8AA0-64EC78A21100}" srcId="{2CB91031-07A4-41ED-B3A5-420D0C86FAF1}" destId="{9F98A27B-4599-4D2C-85A3-5B39FBE30AAE}" srcOrd="2" destOrd="0" parTransId="{FC8C36E4-19FE-4B56-9C1C-9A94EAF9FA38}" sibTransId="{1ADFF305-D35B-4F18-AD96-626D355213F8}"/>
    <dgm:cxn modelId="{71473EC6-9196-4098-9885-A81F380CB3F9}" type="presOf" srcId="{50C98A05-6E72-4780-994D-A21B0F95B474}" destId="{171C33A1-5259-4A5E-97CC-578E94549EBB}" srcOrd="1" destOrd="0" presId="urn:microsoft.com/office/officeart/2005/8/layout/hierarchy3"/>
    <dgm:cxn modelId="{E7C317C8-56D9-423B-82B0-073ECD3D5F09}" srcId="{2E3C6D08-212A-47F6-AC81-69A4EDEBF632}" destId="{50C98A05-6E72-4780-994D-A21B0F95B474}" srcOrd="4" destOrd="0" parTransId="{CAF6BE36-1841-4218-8DBA-DB378CF160C2}" sibTransId="{5333AF66-0F3C-4E4D-BA08-8E9B787363CB}"/>
    <dgm:cxn modelId="{337D4BCD-F28C-4398-9E4D-621B84B431BC}" srcId="{5F688712-C325-4DB0-B5E3-FD320AD032FA}" destId="{228AB3DB-ACB5-45FF-97BE-C602FD7248D3}" srcOrd="1" destOrd="0" parTransId="{E0549BFB-BAD5-4808-B7AB-75D68B9EC1E6}" sibTransId="{E5971D99-CF3C-40FF-86E5-BE4F86B85104}"/>
    <dgm:cxn modelId="{E27A41D2-6448-4C34-BAB3-86FE60520A05}" type="presOf" srcId="{6F463EC9-D6A1-4FCB-AC63-A62C7762AA45}" destId="{02740EDE-8346-4120-97C8-343919404AAC}" srcOrd="0" destOrd="0" presId="urn:microsoft.com/office/officeart/2005/8/layout/hierarchy3"/>
    <dgm:cxn modelId="{CBA9D5DA-D8FE-434E-A09E-230BCCD8349C}" type="presOf" srcId="{E0549BFB-BAD5-4808-B7AB-75D68B9EC1E6}" destId="{A376A7AD-5159-4217-BD67-0EE4E7B2C68C}" srcOrd="0" destOrd="0" presId="urn:microsoft.com/office/officeart/2005/8/layout/hierarchy3"/>
    <dgm:cxn modelId="{C1693AE1-8F1C-41FB-ACA4-4C583DD12AB7}" srcId="{5F688712-C325-4DB0-B5E3-FD320AD032FA}" destId="{11274AAB-2729-41B6-929B-3FCF89C7CDB3}" srcOrd="0" destOrd="0" parTransId="{A8A0AD4B-DFCF-4ED9-BDC2-189D7AE0B0A5}" sibTransId="{BEC2E036-8289-414D-A0DB-57495033EA66}"/>
    <dgm:cxn modelId="{07EA57E1-8B7A-48F5-A6F7-DD3FC179AD99}" type="presOf" srcId="{7C0C4C9E-0722-438C-8AE5-F5842830323B}" destId="{5800D974-3865-43B6-918A-CE661747092E}" srcOrd="0" destOrd="0" presId="urn:microsoft.com/office/officeart/2005/8/layout/hierarchy3"/>
    <dgm:cxn modelId="{CEFC2BE4-0C5D-47AA-908E-C481178C9DC4}" type="presOf" srcId="{228AB3DB-ACB5-45FF-97BE-C602FD7248D3}" destId="{F8168804-DD2E-4DA2-A709-7E887D09AE78}" srcOrd="0" destOrd="0" presId="urn:microsoft.com/office/officeart/2005/8/layout/hierarchy3"/>
    <dgm:cxn modelId="{E2DE8EE9-ADFE-42D5-844B-99C05F8B9F9E}" type="presOf" srcId="{2CB91031-07A4-41ED-B3A5-420D0C86FAF1}" destId="{7E314B20-527E-41E5-9B60-DDD44ECF7DE6}" srcOrd="1" destOrd="0" presId="urn:microsoft.com/office/officeart/2005/8/layout/hierarchy3"/>
    <dgm:cxn modelId="{ACDDF8F6-1E41-46FB-8696-EB3787A93E23}" type="presOf" srcId="{A1B463DB-E0D2-4C5B-9436-7BAE98D82BB3}" destId="{E7D8166E-8E3C-4605-B7DA-E767E1E37117}" srcOrd="0" destOrd="0" presId="urn:microsoft.com/office/officeart/2005/8/layout/hierarchy3"/>
    <dgm:cxn modelId="{0A74C53E-F06D-4654-8495-860B2CA811CB}" type="presParOf" srcId="{C65E4C7D-338E-47F2-845C-1B844C378C53}" destId="{01216055-C72D-4FF3-80DE-2C5F2E748B64}" srcOrd="0" destOrd="0" presId="urn:microsoft.com/office/officeart/2005/8/layout/hierarchy3"/>
    <dgm:cxn modelId="{BF65814D-023E-487A-9D21-23D3E58CFB27}" type="presParOf" srcId="{01216055-C72D-4FF3-80DE-2C5F2E748B64}" destId="{A280C777-6CE1-4958-8B4E-F3772153CFDF}" srcOrd="0" destOrd="0" presId="urn:microsoft.com/office/officeart/2005/8/layout/hierarchy3"/>
    <dgm:cxn modelId="{A4EEA1BA-0D2E-47A8-9B3C-B918E1E1BF97}" type="presParOf" srcId="{A280C777-6CE1-4958-8B4E-F3772153CFDF}" destId="{60C8683A-5922-4B75-93FA-5FBBC0F569F5}" srcOrd="0" destOrd="0" presId="urn:microsoft.com/office/officeart/2005/8/layout/hierarchy3"/>
    <dgm:cxn modelId="{B7839FBF-06C3-4CAE-A732-D1254F83FB0B}" type="presParOf" srcId="{A280C777-6CE1-4958-8B4E-F3772153CFDF}" destId="{8572614D-56C2-4759-9C89-38A67BB7F9BC}" srcOrd="1" destOrd="0" presId="urn:microsoft.com/office/officeart/2005/8/layout/hierarchy3"/>
    <dgm:cxn modelId="{B34F2AF6-25BB-40A7-BF60-45AA46857B86}" type="presParOf" srcId="{01216055-C72D-4FF3-80DE-2C5F2E748B64}" destId="{9153B410-6352-49E2-A96F-31D3C2A65D9F}" srcOrd="1" destOrd="0" presId="urn:microsoft.com/office/officeart/2005/8/layout/hierarchy3"/>
    <dgm:cxn modelId="{1B7D8AFA-1F10-48BD-83F0-91EA83372A84}" type="presParOf" srcId="{9153B410-6352-49E2-A96F-31D3C2A65D9F}" destId="{E387738D-8737-4E72-8422-3C80695324A5}" srcOrd="0" destOrd="0" presId="urn:microsoft.com/office/officeart/2005/8/layout/hierarchy3"/>
    <dgm:cxn modelId="{EE22A5EE-7D60-4083-BAAC-B09FDEEBCC33}" type="presParOf" srcId="{9153B410-6352-49E2-A96F-31D3C2A65D9F}" destId="{86CDE876-37F2-4AC6-AD63-9C36E4D0B8B7}" srcOrd="1" destOrd="0" presId="urn:microsoft.com/office/officeart/2005/8/layout/hierarchy3"/>
    <dgm:cxn modelId="{EEF85CAD-85BF-4396-B1F1-34CB52A5BFB8}" type="presParOf" srcId="{9153B410-6352-49E2-A96F-31D3C2A65D9F}" destId="{C605C156-991D-45FD-A177-BC8FE7A05294}" srcOrd="2" destOrd="0" presId="urn:microsoft.com/office/officeart/2005/8/layout/hierarchy3"/>
    <dgm:cxn modelId="{6618524E-60B0-4ADA-8BEB-9F72262D3528}" type="presParOf" srcId="{9153B410-6352-49E2-A96F-31D3C2A65D9F}" destId="{02740EDE-8346-4120-97C8-343919404AAC}" srcOrd="3" destOrd="0" presId="urn:microsoft.com/office/officeart/2005/8/layout/hierarchy3"/>
    <dgm:cxn modelId="{32E56E9D-A904-41F6-8A7B-370DC66E5C71}" type="presParOf" srcId="{9153B410-6352-49E2-A96F-31D3C2A65D9F}" destId="{5800D974-3865-43B6-918A-CE661747092E}" srcOrd="4" destOrd="0" presId="urn:microsoft.com/office/officeart/2005/8/layout/hierarchy3"/>
    <dgm:cxn modelId="{104B8E37-FB96-4942-814D-957E68BAB2F1}" type="presParOf" srcId="{9153B410-6352-49E2-A96F-31D3C2A65D9F}" destId="{17510D7B-9F3F-4FB7-A72C-7E4FDCC9C8D6}" srcOrd="5" destOrd="0" presId="urn:microsoft.com/office/officeart/2005/8/layout/hierarchy3"/>
    <dgm:cxn modelId="{933C0004-935F-41FF-851F-DEAC44D95349}" type="presParOf" srcId="{C65E4C7D-338E-47F2-845C-1B844C378C53}" destId="{C9B2EBE4-7855-4399-8305-2885D252A7E1}" srcOrd="1" destOrd="0" presId="urn:microsoft.com/office/officeart/2005/8/layout/hierarchy3"/>
    <dgm:cxn modelId="{73793E32-B05F-4DBF-8265-3666CF14A948}" type="presParOf" srcId="{C9B2EBE4-7855-4399-8305-2885D252A7E1}" destId="{5AAC7313-74DE-4842-88A7-4FF037C6A4CF}" srcOrd="0" destOrd="0" presId="urn:microsoft.com/office/officeart/2005/8/layout/hierarchy3"/>
    <dgm:cxn modelId="{5F5D26A6-7F41-40DA-A7AD-D0DCA9378C46}" type="presParOf" srcId="{5AAC7313-74DE-4842-88A7-4FF037C6A4CF}" destId="{EFB5BC3F-FBD7-4426-AB45-BB432C41B0D2}" srcOrd="0" destOrd="0" presId="urn:microsoft.com/office/officeart/2005/8/layout/hierarchy3"/>
    <dgm:cxn modelId="{A5C5DF5C-FCA6-44DD-8F3E-BDD0D82E4507}" type="presParOf" srcId="{5AAC7313-74DE-4842-88A7-4FF037C6A4CF}" destId="{EE095F22-A845-4DA9-8E18-67B3F54F4E82}" srcOrd="1" destOrd="0" presId="urn:microsoft.com/office/officeart/2005/8/layout/hierarchy3"/>
    <dgm:cxn modelId="{D059729F-77A4-403E-A45A-72B71FC294BE}" type="presParOf" srcId="{C9B2EBE4-7855-4399-8305-2885D252A7E1}" destId="{203F1E53-7405-4EE9-BAA8-1E55676352D7}" srcOrd="1" destOrd="0" presId="urn:microsoft.com/office/officeart/2005/8/layout/hierarchy3"/>
    <dgm:cxn modelId="{BD1A6006-01CB-41C5-92F6-D02BC4909293}" type="presParOf" srcId="{203F1E53-7405-4EE9-BAA8-1E55676352D7}" destId="{D10BE83D-2758-4DF7-ACC8-5A41144089A9}" srcOrd="0" destOrd="0" presId="urn:microsoft.com/office/officeart/2005/8/layout/hierarchy3"/>
    <dgm:cxn modelId="{9FD24AC1-90CF-4EA4-8639-4FCD8396BD93}" type="presParOf" srcId="{203F1E53-7405-4EE9-BAA8-1E55676352D7}" destId="{5C018D8D-4E05-4CF8-9F38-9DC780464DCB}" srcOrd="1" destOrd="0" presId="urn:microsoft.com/office/officeart/2005/8/layout/hierarchy3"/>
    <dgm:cxn modelId="{05AEA100-D474-4843-A16D-A5720F3B5E4D}" type="presParOf" srcId="{203F1E53-7405-4EE9-BAA8-1E55676352D7}" destId="{A376A7AD-5159-4217-BD67-0EE4E7B2C68C}" srcOrd="2" destOrd="0" presId="urn:microsoft.com/office/officeart/2005/8/layout/hierarchy3"/>
    <dgm:cxn modelId="{65C004CD-3327-4F73-A3C3-64E2BCFBD428}" type="presParOf" srcId="{203F1E53-7405-4EE9-BAA8-1E55676352D7}" destId="{F8168804-DD2E-4DA2-A709-7E887D09AE78}" srcOrd="3" destOrd="0" presId="urn:microsoft.com/office/officeart/2005/8/layout/hierarchy3"/>
    <dgm:cxn modelId="{809C1FF8-9F58-444F-BA24-322F691EDC3C}" type="presParOf" srcId="{C65E4C7D-338E-47F2-845C-1B844C378C53}" destId="{2B3A3BF2-08F6-483A-BF40-F7C50C0E399C}" srcOrd="2" destOrd="0" presId="urn:microsoft.com/office/officeart/2005/8/layout/hierarchy3"/>
    <dgm:cxn modelId="{90EC84EA-506C-43F4-BF2B-F4066E61AB64}" type="presParOf" srcId="{2B3A3BF2-08F6-483A-BF40-F7C50C0E399C}" destId="{2C2AB9EA-3567-4471-B3FD-6BAC326F1FAD}" srcOrd="0" destOrd="0" presId="urn:microsoft.com/office/officeart/2005/8/layout/hierarchy3"/>
    <dgm:cxn modelId="{1C7026A2-D213-4F0F-B8AF-34D16BE950D1}" type="presParOf" srcId="{2C2AB9EA-3567-4471-B3FD-6BAC326F1FAD}" destId="{114306D7-26F4-489A-95DF-5F29886FC2A3}" srcOrd="0" destOrd="0" presId="urn:microsoft.com/office/officeart/2005/8/layout/hierarchy3"/>
    <dgm:cxn modelId="{7D0571B9-4D4A-404C-96B8-152E89236244}" type="presParOf" srcId="{2C2AB9EA-3567-4471-B3FD-6BAC326F1FAD}" destId="{7E314B20-527E-41E5-9B60-DDD44ECF7DE6}" srcOrd="1" destOrd="0" presId="urn:microsoft.com/office/officeart/2005/8/layout/hierarchy3"/>
    <dgm:cxn modelId="{8B340395-4798-45D7-9FDB-68316E214494}" type="presParOf" srcId="{2B3A3BF2-08F6-483A-BF40-F7C50C0E399C}" destId="{414AE09B-D5C7-41EF-ADC5-47346D5C1805}" srcOrd="1" destOrd="0" presId="urn:microsoft.com/office/officeart/2005/8/layout/hierarchy3"/>
    <dgm:cxn modelId="{1DD96AF4-F544-499C-A0A5-23ABBA8C2609}" type="presParOf" srcId="{414AE09B-D5C7-41EF-ADC5-47346D5C1805}" destId="{23DB9CEC-CA83-469D-BA8D-43F2BAEA36ED}" srcOrd="0" destOrd="0" presId="urn:microsoft.com/office/officeart/2005/8/layout/hierarchy3"/>
    <dgm:cxn modelId="{87F6D48C-5626-4652-B36E-572ABAB960E9}" type="presParOf" srcId="{414AE09B-D5C7-41EF-ADC5-47346D5C1805}" destId="{07066DDF-BC90-44A9-B06D-D7DE572D263B}" srcOrd="1" destOrd="0" presId="urn:microsoft.com/office/officeart/2005/8/layout/hierarchy3"/>
    <dgm:cxn modelId="{7C647F38-7700-4828-B0FE-F77105528733}" type="presParOf" srcId="{414AE09B-D5C7-41EF-ADC5-47346D5C1805}" destId="{22741C18-3A1A-412A-AC29-6A9D6C649332}" srcOrd="2" destOrd="0" presId="urn:microsoft.com/office/officeart/2005/8/layout/hierarchy3"/>
    <dgm:cxn modelId="{E40047A4-29B7-46E1-A975-9DBB05458716}" type="presParOf" srcId="{414AE09B-D5C7-41EF-ADC5-47346D5C1805}" destId="{681C3D51-2A5A-4887-92ED-582B7B161C2C}" srcOrd="3" destOrd="0" presId="urn:microsoft.com/office/officeart/2005/8/layout/hierarchy3"/>
    <dgm:cxn modelId="{0AC7B545-DBC6-4744-B4B7-2126D9FD1ABD}" type="presParOf" srcId="{414AE09B-D5C7-41EF-ADC5-47346D5C1805}" destId="{74CD8432-1ACB-4E9C-8E2B-27DD2B5D18E1}" srcOrd="4" destOrd="0" presId="urn:microsoft.com/office/officeart/2005/8/layout/hierarchy3"/>
    <dgm:cxn modelId="{759DF288-FDD5-4910-889E-AABE88335EBB}" type="presParOf" srcId="{414AE09B-D5C7-41EF-ADC5-47346D5C1805}" destId="{2B552525-8A51-4482-85A9-CC1E39D37EFB}" srcOrd="5" destOrd="0" presId="urn:microsoft.com/office/officeart/2005/8/layout/hierarchy3"/>
    <dgm:cxn modelId="{6141D18E-D0E5-4790-AE22-CC37C5BEDC3E}" type="presParOf" srcId="{C65E4C7D-338E-47F2-845C-1B844C378C53}" destId="{685C9E6A-5A8E-404F-A72C-9902FF3B62A1}" srcOrd="3" destOrd="0" presId="urn:microsoft.com/office/officeart/2005/8/layout/hierarchy3"/>
    <dgm:cxn modelId="{0E311972-497A-410D-872A-D33ACCADC1B4}" type="presParOf" srcId="{685C9E6A-5A8E-404F-A72C-9902FF3B62A1}" destId="{A6B12CC3-5214-4483-A129-69AFFF984318}" srcOrd="0" destOrd="0" presId="urn:microsoft.com/office/officeart/2005/8/layout/hierarchy3"/>
    <dgm:cxn modelId="{CF960C05-5A85-474B-BE51-25CD9B89AC5D}" type="presParOf" srcId="{A6B12CC3-5214-4483-A129-69AFFF984318}" destId="{526DCD78-8823-4C4F-AA5E-E1818ACF3EF1}" srcOrd="0" destOrd="0" presId="urn:microsoft.com/office/officeart/2005/8/layout/hierarchy3"/>
    <dgm:cxn modelId="{2978B1D0-4E7C-4578-B672-50D549779083}" type="presParOf" srcId="{A6B12CC3-5214-4483-A129-69AFFF984318}" destId="{1953EFAD-FB12-4587-B1C9-CF8CD0D37083}" srcOrd="1" destOrd="0" presId="urn:microsoft.com/office/officeart/2005/8/layout/hierarchy3"/>
    <dgm:cxn modelId="{D1CE60B6-8E05-42BF-937C-22B3A3476B8C}" type="presParOf" srcId="{685C9E6A-5A8E-404F-A72C-9902FF3B62A1}" destId="{E691089A-736F-4D27-AA60-1B48C629EAA1}" srcOrd="1" destOrd="0" presId="urn:microsoft.com/office/officeart/2005/8/layout/hierarchy3"/>
    <dgm:cxn modelId="{F5A4E80E-7A12-416D-B035-69DA96021AA6}" type="presParOf" srcId="{E691089A-736F-4D27-AA60-1B48C629EAA1}" destId="{E7D8166E-8E3C-4605-B7DA-E767E1E37117}" srcOrd="0" destOrd="0" presId="urn:microsoft.com/office/officeart/2005/8/layout/hierarchy3"/>
    <dgm:cxn modelId="{894894AB-9901-4A88-AEC7-DC6DDE2AFFA5}" type="presParOf" srcId="{E691089A-736F-4D27-AA60-1B48C629EAA1}" destId="{D1FECC8C-0054-470E-8323-E2840A32EECC}" srcOrd="1" destOrd="0" presId="urn:microsoft.com/office/officeart/2005/8/layout/hierarchy3"/>
    <dgm:cxn modelId="{0B142CC3-EA26-4EAD-A06C-C8FF6CC0D1CB}" type="presParOf" srcId="{C65E4C7D-338E-47F2-845C-1B844C378C53}" destId="{40E79146-9EAA-43DE-AFAD-8F37C65D3ACC}" srcOrd="4" destOrd="0" presId="urn:microsoft.com/office/officeart/2005/8/layout/hierarchy3"/>
    <dgm:cxn modelId="{E00761D6-4C35-4EF7-9C34-5834DAEE0751}" type="presParOf" srcId="{40E79146-9EAA-43DE-AFAD-8F37C65D3ACC}" destId="{F2F09AAF-EB64-4584-BAE0-3083705BFCF8}" srcOrd="0" destOrd="0" presId="urn:microsoft.com/office/officeart/2005/8/layout/hierarchy3"/>
    <dgm:cxn modelId="{48542DC1-A192-4102-B552-ADF2CE1D7A5C}" type="presParOf" srcId="{F2F09AAF-EB64-4584-BAE0-3083705BFCF8}" destId="{15318BC4-EC4B-467B-8EAC-E38D8FB0DD11}" srcOrd="0" destOrd="0" presId="urn:microsoft.com/office/officeart/2005/8/layout/hierarchy3"/>
    <dgm:cxn modelId="{351F52B7-6A38-4A91-AAAE-AC8272A2173C}" type="presParOf" srcId="{F2F09AAF-EB64-4584-BAE0-3083705BFCF8}" destId="{171C33A1-5259-4A5E-97CC-578E94549EBB}" srcOrd="1" destOrd="0" presId="urn:microsoft.com/office/officeart/2005/8/layout/hierarchy3"/>
    <dgm:cxn modelId="{23B88A35-0AC7-497C-8DB2-DA8265AF0794}" type="presParOf" srcId="{40E79146-9EAA-43DE-AFAD-8F37C65D3ACC}" destId="{D36DBCE6-5699-4B8F-B121-78148EF3BC1B}" srcOrd="1" destOrd="0" presId="urn:microsoft.com/office/officeart/2005/8/layout/hierarchy3"/>
    <dgm:cxn modelId="{DEE99E62-2A5D-4A6A-A984-748434F18204}" type="presParOf" srcId="{D36DBCE6-5699-4B8F-B121-78148EF3BC1B}" destId="{511B38F3-69FD-4739-A96C-CAD6CE5A2D48}" srcOrd="0" destOrd="0" presId="urn:microsoft.com/office/officeart/2005/8/layout/hierarchy3"/>
    <dgm:cxn modelId="{6038C660-666A-465A-84F8-705B7556D4B0}" type="presParOf" srcId="{D36DBCE6-5699-4B8F-B121-78148EF3BC1B}" destId="{EADD6341-4B4D-46CC-A76E-81B7F6582F63}" srcOrd="1" destOrd="0" presId="urn:microsoft.com/office/officeart/2005/8/layout/hierarchy3"/>
    <dgm:cxn modelId="{69097B6E-FA04-4C03-9145-ECD74B006B69}" type="presParOf" srcId="{D36DBCE6-5699-4B8F-B121-78148EF3BC1B}" destId="{CA3252FB-685F-4425-8A03-FE4021EF2434}" srcOrd="2" destOrd="0" presId="urn:microsoft.com/office/officeart/2005/8/layout/hierarchy3"/>
    <dgm:cxn modelId="{F1689ACB-8147-40F8-8FAE-9FBDB3630359}" type="presParOf" srcId="{D36DBCE6-5699-4B8F-B121-78148EF3BC1B}" destId="{AAB07566-5A7B-4896-BE6A-791E1A71691B}" srcOrd="3" destOrd="0" presId="urn:microsoft.com/office/officeart/2005/8/layout/hierarchy3"/>
    <dgm:cxn modelId="{FB5EB89E-0689-4F51-B913-A88A6242BFBB}" type="presParOf" srcId="{D36DBCE6-5699-4B8F-B121-78148EF3BC1B}" destId="{B2CE0C8C-7FBF-4740-84F1-A3E9253E89F3}" srcOrd="4" destOrd="0" presId="urn:microsoft.com/office/officeart/2005/8/layout/hierarchy3"/>
    <dgm:cxn modelId="{26BF7FF4-C157-48A3-A0B2-61193D74DA04}" type="presParOf" srcId="{D36DBCE6-5699-4B8F-B121-78148EF3BC1B}" destId="{5F9B528C-A320-4157-9066-7DAC24B41BEE}" srcOrd="5" destOrd="0" presId="urn:microsoft.com/office/officeart/2005/8/layout/hierarchy3"/>
    <dgm:cxn modelId="{D00E6B26-B3E1-4947-AEDF-8C81DC46DAFA}" type="presParOf" srcId="{D36DBCE6-5699-4B8F-B121-78148EF3BC1B}" destId="{E3806744-E123-48F5-AB37-DBCBCB53323B}" srcOrd="6" destOrd="0" presId="urn:microsoft.com/office/officeart/2005/8/layout/hierarchy3"/>
    <dgm:cxn modelId="{A4A102D9-ADC4-4D10-B8A3-C18785C33652}" type="presParOf" srcId="{D36DBCE6-5699-4B8F-B121-78148EF3BC1B}" destId="{5E85F7AF-249E-4A0D-8633-3BACFC29A881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8B292DC-5F36-4828-9047-74DC26A75678}" type="doc">
      <dgm:prSet loTypeId="urn:microsoft.com/office/officeart/2005/8/layout/process3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039EDFB-7389-4F04-ACFA-A576EE5788D0}">
      <dgm:prSet phldrT="[Text]"/>
      <dgm:spPr/>
      <dgm:t>
        <a:bodyPr/>
        <a:lstStyle/>
        <a:p>
          <a:r>
            <a:rPr lang="en-US" b="1" dirty="0"/>
            <a:t>THE HOOK</a:t>
          </a:r>
        </a:p>
        <a:p>
          <a:r>
            <a:rPr lang="en-US" i="1" dirty="0"/>
            <a:t>(10-15 seconds)</a:t>
          </a:r>
        </a:p>
      </dgm:t>
    </dgm:pt>
    <dgm:pt modelId="{48EBB9AF-58A9-4C1F-ADD3-3889851593D3}" type="parTrans" cxnId="{A5E36DAF-7745-44E7-9D8F-4CD83B018623}">
      <dgm:prSet/>
      <dgm:spPr/>
      <dgm:t>
        <a:bodyPr/>
        <a:lstStyle/>
        <a:p>
          <a:endParaRPr lang="en-US"/>
        </a:p>
      </dgm:t>
    </dgm:pt>
    <dgm:pt modelId="{29232B5E-9256-496D-A058-479E402DACAB}" type="sibTrans" cxnId="{A5E36DAF-7745-44E7-9D8F-4CD83B018623}">
      <dgm:prSet/>
      <dgm:spPr/>
      <dgm:t>
        <a:bodyPr/>
        <a:lstStyle/>
        <a:p>
          <a:endParaRPr lang="en-US"/>
        </a:p>
      </dgm:t>
    </dgm:pt>
    <dgm:pt modelId="{B6AB7D59-DCE0-4FF5-A68C-73A437E33C9D}">
      <dgm:prSet phldrT="[Text]"/>
      <dgm:spPr/>
      <dgm:t>
        <a:bodyPr/>
        <a:lstStyle/>
        <a:p>
          <a:r>
            <a:rPr lang="en-US" dirty="0"/>
            <a:t>Who you are </a:t>
          </a:r>
        </a:p>
      </dgm:t>
    </dgm:pt>
    <dgm:pt modelId="{574EB32A-660E-4237-BE0A-E7824742131B}" type="parTrans" cxnId="{52CA5AD7-3850-40CA-9F76-E16EB6C829BF}">
      <dgm:prSet/>
      <dgm:spPr/>
      <dgm:t>
        <a:bodyPr/>
        <a:lstStyle/>
        <a:p>
          <a:endParaRPr lang="en-US"/>
        </a:p>
      </dgm:t>
    </dgm:pt>
    <dgm:pt modelId="{9ECCF4D1-2E5B-4A3F-BEAF-A446D8C9C31A}" type="sibTrans" cxnId="{52CA5AD7-3850-40CA-9F76-E16EB6C829BF}">
      <dgm:prSet/>
      <dgm:spPr/>
      <dgm:t>
        <a:bodyPr/>
        <a:lstStyle/>
        <a:p>
          <a:endParaRPr lang="en-US"/>
        </a:p>
      </dgm:t>
    </dgm:pt>
    <dgm:pt modelId="{9E9B0E36-58F0-47FD-A7B1-E01C6A1AA21F}">
      <dgm:prSet phldrT="[Text]"/>
      <dgm:spPr/>
      <dgm:t>
        <a:bodyPr/>
        <a:lstStyle/>
        <a:p>
          <a:r>
            <a:rPr lang="en-US" b="1" dirty="0"/>
            <a:t>THE BODY</a:t>
          </a:r>
        </a:p>
        <a:p>
          <a:r>
            <a:rPr lang="en-US" i="1" dirty="0"/>
            <a:t>(30-60 seconds)</a:t>
          </a:r>
        </a:p>
      </dgm:t>
    </dgm:pt>
    <dgm:pt modelId="{1B4B6EFB-B0F3-4BA8-8E85-D55F360939CF}" type="parTrans" cxnId="{F2FBD0E2-0127-4436-823B-1F36F6A7CC89}">
      <dgm:prSet/>
      <dgm:spPr/>
      <dgm:t>
        <a:bodyPr/>
        <a:lstStyle/>
        <a:p>
          <a:endParaRPr lang="en-US"/>
        </a:p>
      </dgm:t>
    </dgm:pt>
    <dgm:pt modelId="{0AB7C3D8-A9D9-4BDC-98BB-E73BEB2687A1}" type="sibTrans" cxnId="{F2FBD0E2-0127-4436-823B-1F36F6A7CC89}">
      <dgm:prSet/>
      <dgm:spPr/>
      <dgm:t>
        <a:bodyPr/>
        <a:lstStyle/>
        <a:p>
          <a:endParaRPr lang="en-US"/>
        </a:p>
      </dgm:t>
    </dgm:pt>
    <dgm:pt modelId="{1331A8EC-0F32-43E6-AAA5-833C1DE7435A}">
      <dgm:prSet phldrT="[Text]"/>
      <dgm:spPr/>
      <dgm:t>
        <a:bodyPr/>
        <a:lstStyle/>
        <a:p>
          <a:r>
            <a:rPr lang="en-US" dirty="0"/>
            <a:t>Prevention differentiators </a:t>
          </a:r>
        </a:p>
      </dgm:t>
    </dgm:pt>
    <dgm:pt modelId="{4FE44CE4-44F1-42D9-B867-11430234D323}" type="parTrans" cxnId="{0F54F6D5-7675-4EA7-BCB7-7388E2776B1A}">
      <dgm:prSet/>
      <dgm:spPr/>
      <dgm:t>
        <a:bodyPr/>
        <a:lstStyle/>
        <a:p>
          <a:endParaRPr lang="en-US"/>
        </a:p>
      </dgm:t>
    </dgm:pt>
    <dgm:pt modelId="{FCB1CCE7-951F-4297-9B0C-16E6F7E9044E}" type="sibTrans" cxnId="{0F54F6D5-7675-4EA7-BCB7-7388E2776B1A}">
      <dgm:prSet/>
      <dgm:spPr/>
      <dgm:t>
        <a:bodyPr/>
        <a:lstStyle/>
        <a:p>
          <a:endParaRPr lang="en-US"/>
        </a:p>
      </dgm:t>
    </dgm:pt>
    <dgm:pt modelId="{8EBBF12E-2ABE-4ED0-A7B6-1C666B2AFBBF}">
      <dgm:prSet phldrT="[Text]"/>
      <dgm:spPr/>
      <dgm:t>
        <a:bodyPr/>
        <a:lstStyle/>
        <a:p>
          <a:r>
            <a:rPr lang="en-US" b="1" dirty="0"/>
            <a:t>THE CLOSE </a:t>
          </a:r>
        </a:p>
        <a:p>
          <a:r>
            <a:rPr lang="en-US" i="1" dirty="0"/>
            <a:t>(15-30 seconds)</a:t>
          </a:r>
        </a:p>
      </dgm:t>
    </dgm:pt>
    <dgm:pt modelId="{C45F5B11-4A01-46F1-893C-A20832782AAE}" type="parTrans" cxnId="{FFDAD375-DD8C-4DE0-886F-1428D35BAB1D}">
      <dgm:prSet/>
      <dgm:spPr/>
      <dgm:t>
        <a:bodyPr/>
        <a:lstStyle/>
        <a:p>
          <a:endParaRPr lang="en-US"/>
        </a:p>
      </dgm:t>
    </dgm:pt>
    <dgm:pt modelId="{8F6B7A82-CE34-495F-8A35-5EE5668C4612}" type="sibTrans" cxnId="{FFDAD375-DD8C-4DE0-886F-1428D35BAB1D}">
      <dgm:prSet/>
      <dgm:spPr/>
      <dgm:t>
        <a:bodyPr/>
        <a:lstStyle/>
        <a:p>
          <a:endParaRPr lang="en-US"/>
        </a:p>
      </dgm:t>
    </dgm:pt>
    <dgm:pt modelId="{EB3314C7-29BE-4B54-8EFC-BD25FB27CF61}">
      <dgm:prSet phldrT="[Text]"/>
      <dgm:spPr/>
      <dgm:t>
        <a:bodyPr/>
        <a:lstStyle/>
        <a:p>
          <a:r>
            <a:rPr lang="en-US" dirty="0"/>
            <a:t>What can you do </a:t>
          </a:r>
        </a:p>
      </dgm:t>
    </dgm:pt>
    <dgm:pt modelId="{984DDDAF-1A17-4B94-9031-A65953DF3BD9}" type="parTrans" cxnId="{CF6EB2DA-9ADB-4284-90CF-1DE6A13F7F04}">
      <dgm:prSet/>
      <dgm:spPr/>
      <dgm:t>
        <a:bodyPr/>
        <a:lstStyle/>
        <a:p>
          <a:endParaRPr lang="en-US"/>
        </a:p>
      </dgm:t>
    </dgm:pt>
    <dgm:pt modelId="{4B61A1B7-CC10-49B6-AB6E-0303A795968F}" type="sibTrans" cxnId="{CF6EB2DA-9ADB-4284-90CF-1DE6A13F7F04}">
      <dgm:prSet/>
      <dgm:spPr/>
      <dgm:t>
        <a:bodyPr/>
        <a:lstStyle/>
        <a:p>
          <a:endParaRPr lang="en-US"/>
        </a:p>
      </dgm:t>
    </dgm:pt>
    <dgm:pt modelId="{5881F91D-382E-4DD4-B78D-0D364DC095FC}">
      <dgm:prSet phldrT="[Text]"/>
      <dgm:spPr/>
      <dgm:t>
        <a:bodyPr/>
        <a:lstStyle/>
        <a:p>
          <a:r>
            <a:rPr lang="en-US" dirty="0"/>
            <a:t>Value of what you do </a:t>
          </a:r>
        </a:p>
      </dgm:t>
    </dgm:pt>
    <dgm:pt modelId="{898E23D2-3D85-4180-A962-6C08E37BA7BF}" type="parTrans" cxnId="{FC6910C0-37AC-4F66-85E3-4391571EA683}">
      <dgm:prSet/>
      <dgm:spPr/>
      <dgm:t>
        <a:bodyPr/>
        <a:lstStyle/>
        <a:p>
          <a:endParaRPr lang="en-US"/>
        </a:p>
      </dgm:t>
    </dgm:pt>
    <dgm:pt modelId="{DABACB6F-C24C-48D0-B7E6-D3784222EDE3}" type="sibTrans" cxnId="{FC6910C0-37AC-4F66-85E3-4391571EA683}">
      <dgm:prSet/>
      <dgm:spPr/>
      <dgm:t>
        <a:bodyPr/>
        <a:lstStyle/>
        <a:p>
          <a:endParaRPr lang="en-US"/>
        </a:p>
      </dgm:t>
    </dgm:pt>
    <dgm:pt modelId="{1B466484-C89B-4AE6-ADF3-151DFF9BF81C}">
      <dgm:prSet phldrT="[Text]"/>
      <dgm:spPr/>
      <dgm:t>
        <a:bodyPr/>
        <a:lstStyle/>
        <a:p>
          <a:r>
            <a:rPr lang="en-US" dirty="0"/>
            <a:t>The impact you make </a:t>
          </a:r>
        </a:p>
      </dgm:t>
    </dgm:pt>
    <dgm:pt modelId="{6F411292-5051-4666-B63A-E7184FE02208}" type="parTrans" cxnId="{D69831CD-6918-45B7-A7AD-2AD900B02BC7}">
      <dgm:prSet/>
      <dgm:spPr/>
      <dgm:t>
        <a:bodyPr/>
        <a:lstStyle/>
        <a:p>
          <a:endParaRPr lang="en-US"/>
        </a:p>
      </dgm:t>
    </dgm:pt>
    <dgm:pt modelId="{86D4A624-E83A-406F-B3D3-A3E88D2A6CF4}" type="sibTrans" cxnId="{D69831CD-6918-45B7-A7AD-2AD900B02BC7}">
      <dgm:prSet/>
      <dgm:spPr/>
      <dgm:t>
        <a:bodyPr/>
        <a:lstStyle/>
        <a:p>
          <a:endParaRPr lang="en-US"/>
        </a:p>
      </dgm:t>
    </dgm:pt>
    <dgm:pt modelId="{F0544284-6007-4BB0-9E3B-47625B8B25EA}">
      <dgm:prSet phldrT="[Text]"/>
      <dgm:spPr/>
      <dgm:t>
        <a:bodyPr/>
        <a:lstStyle/>
        <a:p>
          <a:r>
            <a:rPr lang="en-US" dirty="0"/>
            <a:t>Impact stories</a:t>
          </a:r>
        </a:p>
      </dgm:t>
    </dgm:pt>
    <dgm:pt modelId="{21DBBB7C-FC9E-4CE4-8DFB-7737681ED2BD}" type="parTrans" cxnId="{0345AA0A-DFBD-48C1-BA34-97A82FFFA9F9}">
      <dgm:prSet/>
      <dgm:spPr/>
      <dgm:t>
        <a:bodyPr/>
        <a:lstStyle/>
        <a:p>
          <a:endParaRPr lang="en-US"/>
        </a:p>
      </dgm:t>
    </dgm:pt>
    <dgm:pt modelId="{05E2A832-442D-4FAB-8472-21F0BE14D49F}" type="sibTrans" cxnId="{0345AA0A-DFBD-48C1-BA34-97A82FFFA9F9}">
      <dgm:prSet/>
      <dgm:spPr/>
      <dgm:t>
        <a:bodyPr/>
        <a:lstStyle/>
        <a:p>
          <a:endParaRPr lang="en-US"/>
        </a:p>
      </dgm:t>
    </dgm:pt>
    <dgm:pt modelId="{0DD88C25-4A1A-4DFE-99BC-03EC34A61713}">
      <dgm:prSet phldrT="[Text]"/>
      <dgm:spPr/>
      <dgm:t>
        <a:bodyPr/>
        <a:lstStyle/>
        <a:p>
          <a:r>
            <a:rPr lang="en-US" dirty="0"/>
            <a:t>Effectiveness of prevention </a:t>
          </a:r>
        </a:p>
      </dgm:t>
    </dgm:pt>
    <dgm:pt modelId="{62D63996-FB96-4CD2-A545-41E35CDA867C}" type="parTrans" cxnId="{33E18DEE-EA1B-4C92-BCF4-9B80F46A2E31}">
      <dgm:prSet/>
      <dgm:spPr/>
      <dgm:t>
        <a:bodyPr/>
        <a:lstStyle/>
        <a:p>
          <a:endParaRPr lang="en-US"/>
        </a:p>
      </dgm:t>
    </dgm:pt>
    <dgm:pt modelId="{FEE84B57-CA9F-4E8F-B469-8A524247D63C}" type="sibTrans" cxnId="{33E18DEE-EA1B-4C92-BCF4-9B80F46A2E31}">
      <dgm:prSet/>
      <dgm:spPr/>
      <dgm:t>
        <a:bodyPr/>
        <a:lstStyle/>
        <a:p>
          <a:endParaRPr lang="en-US"/>
        </a:p>
      </dgm:t>
    </dgm:pt>
    <dgm:pt modelId="{DFCF1E31-DC89-4076-8130-7F451F2DEA60}" type="pres">
      <dgm:prSet presAssocID="{28B292DC-5F36-4828-9047-74DC26A75678}" presName="linearFlow" presStyleCnt="0">
        <dgm:presLayoutVars>
          <dgm:dir/>
          <dgm:animLvl val="lvl"/>
          <dgm:resizeHandles val="exact"/>
        </dgm:presLayoutVars>
      </dgm:prSet>
      <dgm:spPr/>
    </dgm:pt>
    <dgm:pt modelId="{E7C93A6C-3B0A-4836-8A74-89D123DFF727}" type="pres">
      <dgm:prSet presAssocID="{C039EDFB-7389-4F04-ACFA-A576EE5788D0}" presName="composite" presStyleCnt="0"/>
      <dgm:spPr/>
    </dgm:pt>
    <dgm:pt modelId="{13DCF4A7-DBE2-4FF2-8ECF-DA9091FEA0EB}" type="pres">
      <dgm:prSet presAssocID="{C039EDFB-7389-4F04-ACFA-A576EE5788D0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FB1F2E9C-711E-41FE-A767-5997FC92992C}" type="pres">
      <dgm:prSet presAssocID="{C039EDFB-7389-4F04-ACFA-A576EE5788D0}" presName="parSh" presStyleLbl="node1" presStyleIdx="0" presStyleCnt="3"/>
      <dgm:spPr/>
    </dgm:pt>
    <dgm:pt modelId="{7A047D65-4E35-4036-9077-B35CB4822E07}" type="pres">
      <dgm:prSet presAssocID="{C039EDFB-7389-4F04-ACFA-A576EE5788D0}" presName="desTx" presStyleLbl="fgAcc1" presStyleIdx="0" presStyleCnt="3">
        <dgm:presLayoutVars>
          <dgm:bulletEnabled val="1"/>
        </dgm:presLayoutVars>
      </dgm:prSet>
      <dgm:spPr/>
    </dgm:pt>
    <dgm:pt modelId="{72B8B162-0175-4BBD-8BE4-AE6D588DA4EF}" type="pres">
      <dgm:prSet presAssocID="{29232B5E-9256-496D-A058-479E402DACAB}" presName="sibTrans" presStyleLbl="sibTrans2D1" presStyleIdx="0" presStyleCnt="2"/>
      <dgm:spPr/>
    </dgm:pt>
    <dgm:pt modelId="{A707C236-D986-4603-9DA7-138DD3ADB4D9}" type="pres">
      <dgm:prSet presAssocID="{29232B5E-9256-496D-A058-479E402DACAB}" presName="connTx" presStyleLbl="sibTrans2D1" presStyleIdx="0" presStyleCnt="2"/>
      <dgm:spPr/>
    </dgm:pt>
    <dgm:pt modelId="{66433C21-57E1-4325-BD7F-6C28E2231AFB}" type="pres">
      <dgm:prSet presAssocID="{9E9B0E36-58F0-47FD-A7B1-E01C6A1AA21F}" presName="composite" presStyleCnt="0"/>
      <dgm:spPr/>
    </dgm:pt>
    <dgm:pt modelId="{821880EA-457C-4506-AB77-5C0B9DDD4835}" type="pres">
      <dgm:prSet presAssocID="{9E9B0E36-58F0-47FD-A7B1-E01C6A1AA21F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A85569A7-5EB1-4B7F-8194-E542900DA995}" type="pres">
      <dgm:prSet presAssocID="{9E9B0E36-58F0-47FD-A7B1-E01C6A1AA21F}" presName="parSh" presStyleLbl="node1" presStyleIdx="1" presStyleCnt="3"/>
      <dgm:spPr/>
    </dgm:pt>
    <dgm:pt modelId="{1277EAA3-82B6-4DC8-97E4-F625DC45294B}" type="pres">
      <dgm:prSet presAssocID="{9E9B0E36-58F0-47FD-A7B1-E01C6A1AA21F}" presName="desTx" presStyleLbl="fgAcc1" presStyleIdx="1" presStyleCnt="3">
        <dgm:presLayoutVars>
          <dgm:bulletEnabled val="1"/>
        </dgm:presLayoutVars>
      </dgm:prSet>
      <dgm:spPr/>
    </dgm:pt>
    <dgm:pt modelId="{2E44DCF6-321B-4D47-9776-93EA6E8183CF}" type="pres">
      <dgm:prSet presAssocID="{0AB7C3D8-A9D9-4BDC-98BB-E73BEB2687A1}" presName="sibTrans" presStyleLbl="sibTrans2D1" presStyleIdx="1" presStyleCnt="2"/>
      <dgm:spPr/>
    </dgm:pt>
    <dgm:pt modelId="{A60C4DE1-F695-4871-A6F3-0BBC57268B51}" type="pres">
      <dgm:prSet presAssocID="{0AB7C3D8-A9D9-4BDC-98BB-E73BEB2687A1}" presName="connTx" presStyleLbl="sibTrans2D1" presStyleIdx="1" presStyleCnt="2"/>
      <dgm:spPr/>
    </dgm:pt>
    <dgm:pt modelId="{1D051B7A-5F19-4B6E-8D2A-866EBA5D9E80}" type="pres">
      <dgm:prSet presAssocID="{8EBBF12E-2ABE-4ED0-A7B6-1C666B2AFBBF}" presName="composite" presStyleCnt="0"/>
      <dgm:spPr/>
    </dgm:pt>
    <dgm:pt modelId="{0FA9453C-099E-47BF-A2C6-99A172212970}" type="pres">
      <dgm:prSet presAssocID="{8EBBF12E-2ABE-4ED0-A7B6-1C666B2AFBBF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22D2A79C-EFE3-47DD-8C6A-A13EDAD6412E}" type="pres">
      <dgm:prSet presAssocID="{8EBBF12E-2ABE-4ED0-A7B6-1C666B2AFBBF}" presName="parSh" presStyleLbl="node1" presStyleIdx="2" presStyleCnt="3"/>
      <dgm:spPr/>
    </dgm:pt>
    <dgm:pt modelId="{AB32416C-448F-46B7-A552-D2967CF68FD7}" type="pres">
      <dgm:prSet presAssocID="{8EBBF12E-2ABE-4ED0-A7B6-1C666B2AFBBF}" presName="desTx" presStyleLbl="fgAcc1" presStyleIdx="2" presStyleCnt="3">
        <dgm:presLayoutVars>
          <dgm:bulletEnabled val="1"/>
        </dgm:presLayoutVars>
      </dgm:prSet>
      <dgm:spPr/>
    </dgm:pt>
  </dgm:ptLst>
  <dgm:cxnLst>
    <dgm:cxn modelId="{0345AA0A-DFBD-48C1-BA34-97A82FFFA9F9}" srcId="{9E9B0E36-58F0-47FD-A7B1-E01C6A1AA21F}" destId="{F0544284-6007-4BB0-9E3B-47625B8B25EA}" srcOrd="2" destOrd="0" parTransId="{21DBBB7C-FC9E-4CE4-8DFB-7737681ED2BD}" sibTransId="{05E2A832-442D-4FAB-8472-21F0BE14D49F}"/>
    <dgm:cxn modelId="{3E2FD418-8CA0-4797-9852-C5FA4D66D1D1}" type="presOf" srcId="{F0544284-6007-4BB0-9E3B-47625B8B25EA}" destId="{1277EAA3-82B6-4DC8-97E4-F625DC45294B}" srcOrd="0" destOrd="2" presId="urn:microsoft.com/office/officeart/2005/8/layout/process3"/>
    <dgm:cxn modelId="{3C0E6B63-8274-460D-95BA-A7655EDE45DF}" type="presOf" srcId="{28B292DC-5F36-4828-9047-74DC26A75678}" destId="{DFCF1E31-DC89-4076-8130-7F451F2DEA60}" srcOrd="0" destOrd="0" presId="urn:microsoft.com/office/officeart/2005/8/layout/process3"/>
    <dgm:cxn modelId="{A24B1C45-522C-492C-A97F-8B8679A636AC}" type="presOf" srcId="{29232B5E-9256-496D-A058-479E402DACAB}" destId="{A707C236-D986-4603-9DA7-138DD3ADB4D9}" srcOrd="1" destOrd="0" presId="urn:microsoft.com/office/officeart/2005/8/layout/process3"/>
    <dgm:cxn modelId="{A3841349-F6C5-41A3-89AD-5D1BD5E077C2}" type="presOf" srcId="{0AB7C3D8-A9D9-4BDC-98BB-E73BEB2687A1}" destId="{A60C4DE1-F695-4871-A6F3-0BBC57268B51}" srcOrd="1" destOrd="0" presId="urn:microsoft.com/office/officeart/2005/8/layout/process3"/>
    <dgm:cxn modelId="{2CEED64D-4CB8-46E7-9CD5-E10EACAC9F5C}" type="presOf" srcId="{9E9B0E36-58F0-47FD-A7B1-E01C6A1AA21F}" destId="{A85569A7-5EB1-4B7F-8194-E542900DA995}" srcOrd="1" destOrd="0" presId="urn:microsoft.com/office/officeart/2005/8/layout/process3"/>
    <dgm:cxn modelId="{FFDAD375-DD8C-4DE0-886F-1428D35BAB1D}" srcId="{28B292DC-5F36-4828-9047-74DC26A75678}" destId="{8EBBF12E-2ABE-4ED0-A7B6-1C666B2AFBBF}" srcOrd="2" destOrd="0" parTransId="{C45F5B11-4A01-46F1-893C-A20832782AAE}" sibTransId="{8F6B7A82-CE34-495F-8A35-5EE5668C4612}"/>
    <dgm:cxn modelId="{43972A7C-B820-45EF-A3A6-8D4A96ECC43F}" type="presOf" srcId="{EB3314C7-29BE-4B54-8EFC-BD25FB27CF61}" destId="{AB32416C-448F-46B7-A552-D2967CF68FD7}" srcOrd="0" destOrd="0" presId="urn:microsoft.com/office/officeart/2005/8/layout/process3"/>
    <dgm:cxn modelId="{A7B62482-07C0-489D-8DC2-8ABC0F6733D3}" type="presOf" srcId="{8EBBF12E-2ABE-4ED0-A7B6-1C666B2AFBBF}" destId="{0FA9453C-099E-47BF-A2C6-99A172212970}" srcOrd="0" destOrd="0" presId="urn:microsoft.com/office/officeart/2005/8/layout/process3"/>
    <dgm:cxn modelId="{CA2FC883-F5DB-4829-80B9-1AF428641B6A}" type="presOf" srcId="{0DD88C25-4A1A-4DFE-99BC-03EC34A61713}" destId="{1277EAA3-82B6-4DC8-97E4-F625DC45294B}" srcOrd="0" destOrd="1" presId="urn:microsoft.com/office/officeart/2005/8/layout/process3"/>
    <dgm:cxn modelId="{D0714A8D-8201-4CD4-9981-3CB2B7EFC932}" type="presOf" srcId="{B6AB7D59-DCE0-4FF5-A68C-73A437E33C9D}" destId="{7A047D65-4E35-4036-9077-B35CB4822E07}" srcOrd="0" destOrd="0" presId="urn:microsoft.com/office/officeart/2005/8/layout/process3"/>
    <dgm:cxn modelId="{C38C91AA-EFC3-43BB-8C19-D67D31CEEBB4}" type="presOf" srcId="{9E9B0E36-58F0-47FD-A7B1-E01C6A1AA21F}" destId="{821880EA-457C-4506-AB77-5C0B9DDD4835}" srcOrd="0" destOrd="0" presId="urn:microsoft.com/office/officeart/2005/8/layout/process3"/>
    <dgm:cxn modelId="{CD6D2DAE-0E9F-4417-B91D-CE19F9E426CE}" type="presOf" srcId="{8EBBF12E-2ABE-4ED0-A7B6-1C666B2AFBBF}" destId="{22D2A79C-EFE3-47DD-8C6A-A13EDAD6412E}" srcOrd="1" destOrd="0" presId="urn:microsoft.com/office/officeart/2005/8/layout/process3"/>
    <dgm:cxn modelId="{A5E36DAF-7745-44E7-9D8F-4CD83B018623}" srcId="{28B292DC-5F36-4828-9047-74DC26A75678}" destId="{C039EDFB-7389-4F04-ACFA-A576EE5788D0}" srcOrd="0" destOrd="0" parTransId="{48EBB9AF-58A9-4C1F-ADD3-3889851593D3}" sibTransId="{29232B5E-9256-496D-A058-479E402DACAB}"/>
    <dgm:cxn modelId="{C02F75B6-55F7-4102-B043-8A0F7356D90A}" type="presOf" srcId="{5881F91D-382E-4DD4-B78D-0D364DC095FC}" destId="{7A047D65-4E35-4036-9077-B35CB4822E07}" srcOrd="0" destOrd="1" presId="urn:microsoft.com/office/officeart/2005/8/layout/process3"/>
    <dgm:cxn modelId="{FC6910C0-37AC-4F66-85E3-4391571EA683}" srcId="{C039EDFB-7389-4F04-ACFA-A576EE5788D0}" destId="{5881F91D-382E-4DD4-B78D-0D364DC095FC}" srcOrd="1" destOrd="0" parTransId="{898E23D2-3D85-4180-A962-6C08E37BA7BF}" sibTransId="{DABACB6F-C24C-48D0-B7E6-D3784222EDE3}"/>
    <dgm:cxn modelId="{D69831CD-6918-45B7-A7AD-2AD900B02BC7}" srcId="{C039EDFB-7389-4F04-ACFA-A576EE5788D0}" destId="{1B466484-C89B-4AE6-ADF3-151DFF9BF81C}" srcOrd="2" destOrd="0" parTransId="{6F411292-5051-4666-B63A-E7184FE02208}" sibTransId="{86D4A624-E83A-406F-B3D3-A3E88D2A6CF4}"/>
    <dgm:cxn modelId="{0F54F6D5-7675-4EA7-BCB7-7388E2776B1A}" srcId="{9E9B0E36-58F0-47FD-A7B1-E01C6A1AA21F}" destId="{1331A8EC-0F32-43E6-AAA5-833C1DE7435A}" srcOrd="0" destOrd="0" parTransId="{4FE44CE4-44F1-42D9-B867-11430234D323}" sibTransId="{FCB1CCE7-951F-4297-9B0C-16E6F7E9044E}"/>
    <dgm:cxn modelId="{52CA5AD7-3850-40CA-9F76-E16EB6C829BF}" srcId="{C039EDFB-7389-4F04-ACFA-A576EE5788D0}" destId="{B6AB7D59-DCE0-4FF5-A68C-73A437E33C9D}" srcOrd="0" destOrd="0" parTransId="{574EB32A-660E-4237-BE0A-E7824742131B}" sibTransId="{9ECCF4D1-2E5B-4A3F-BEAF-A446D8C9C31A}"/>
    <dgm:cxn modelId="{CF6EB2DA-9ADB-4284-90CF-1DE6A13F7F04}" srcId="{8EBBF12E-2ABE-4ED0-A7B6-1C666B2AFBBF}" destId="{EB3314C7-29BE-4B54-8EFC-BD25FB27CF61}" srcOrd="0" destOrd="0" parTransId="{984DDDAF-1A17-4B94-9031-A65953DF3BD9}" sibTransId="{4B61A1B7-CC10-49B6-AB6E-0303A795968F}"/>
    <dgm:cxn modelId="{FDD1C3DE-763D-4FBD-AA38-2950F38BDC6F}" type="presOf" srcId="{1331A8EC-0F32-43E6-AAA5-833C1DE7435A}" destId="{1277EAA3-82B6-4DC8-97E4-F625DC45294B}" srcOrd="0" destOrd="0" presId="urn:microsoft.com/office/officeart/2005/8/layout/process3"/>
    <dgm:cxn modelId="{48F416E0-E4BC-4716-84F7-8F09D88C1226}" type="presOf" srcId="{0AB7C3D8-A9D9-4BDC-98BB-E73BEB2687A1}" destId="{2E44DCF6-321B-4D47-9776-93EA6E8183CF}" srcOrd="0" destOrd="0" presId="urn:microsoft.com/office/officeart/2005/8/layout/process3"/>
    <dgm:cxn modelId="{943B0AE1-0233-420D-A02A-38FA4EABD3CF}" type="presOf" srcId="{29232B5E-9256-496D-A058-479E402DACAB}" destId="{72B8B162-0175-4BBD-8BE4-AE6D588DA4EF}" srcOrd="0" destOrd="0" presId="urn:microsoft.com/office/officeart/2005/8/layout/process3"/>
    <dgm:cxn modelId="{E2EF2DE1-033D-447E-8ADB-86389AB77A38}" type="presOf" srcId="{C039EDFB-7389-4F04-ACFA-A576EE5788D0}" destId="{FB1F2E9C-711E-41FE-A767-5997FC92992C}" srcOrd="1" destOrd="0" presId="urn:microsoft.com/office/officeart/2005/8/layout/process3"/>
    <dgm:cxn modelId="{F2FBD0E2-0127-4436-823B-1F36F6A7CC89}" srcId="{28B292DC-5F36-4828-9047-74DC26A75678}" destId="{9E9B0E36-58F0-47FD-A7B1-E01C6A1AA21F}" srcOrd="1" destOrd="0" parTransId="{1B4B6EFB-B0F3-4BA8-8E85-D55F360939CF}" sibTransId="{0AB7C3D8-A9D9-4BDC-98BB-E73BEB2687A1}"/>
    <dgm:cxn modelId="{33E18DEE-EA1B-4C92-BCF4-9B80F46A2E31}" srcId="{9E9B0E36-58F0-47FD-A7B1-E01C6A1AA21F}" destId="{0DD88C25-4A1A-4DFE-99BC-03EC34A61713}" srcOrd="1" destOrd="0" parTransId="{62D63996-FB96-4CD2-A545-41E35CDA867C}" sibTransId="{FEE84B57-CA9F-4E8F-B469-8A524247D63C}"/>
    <dgm:cxn modelId="{1942BBF4-E78A-468F-8693-B124C67FCFA7}" type="presOf" srcId="{1B466484-C89B-4AE6-ADF3-151DFF9BF81C}" destId="{7A047D65-4E35-4036-9077-B35CB4822E07}" srcOrd="0" destOrd="2" presId="urn:microsoft.com/office/officeart/2005/8/layout/process3"/>
    <dgm:cxn modelId="{AAAC19FF-1704-45E5-928A-A21503F93220}" type="presOf" srcId="{C039EDFB-7389-4F04-ACFA-A576EE5788D0}" destId="{13DCF4A7-DBE2-4FF2-8ECF-DA9091FEA0EB}" srcOrd="0" destOrd="0" presId="urn:microsoft.com/office/officeart/2005/8/layout/process3"/>
    <dgm:cxn modelId="{92CE8937-62EB-4587-8422-46B476660B72}" type="presParOf" srcId="{DFCF1E31-DC89-4076-8130-7F451F2DEA60}" destId="{E7C93A6C-3B0A-4836-8A74-89D123DFF727}" srcOrd="0" destOrd="0" presId="urn:microsoft.com/office/officeart/2005/8/layout/process3"/>
    <dgm:cxn modelId="{5A5170D4-A956-423A-8C4A-9D6E2BF25F40}" type="presParOf" srcId="{E7C93A6C-3B0A-4836-8A74-89D123DFF727}" destId="{13DCF4A7-DBE2-4FF2-8ECF-DA9091FEA0EB}" srcOrd="0" destOrd="0" presId="urn:microsoft.com/office/officeart/2005/8/layout/process3"/>
    <dgm:cxn modelId="{19262AFD-6E59-4AD7-B2E5-5A91B434AA8A}" type="presParOf" srcId="{E7C93A6C-3B0A-4836-8A74-89D123DFF727}" destId="{FB1F2E9C-711E-41FE-A767-5997FC92992C}" srcOrd="1" destOrd="0" presId="urn:microsoft.com/office/officeart/2005/8/layout/process3"/>
    <dgm:cxn modelId="{DD89D0C6-75F5-4C7C-A19A-10E5BB495033}" type="presParOf" srcId="{E7C93A6C-3B0A-4836-8A74-89D123DFF727}" destId="{7A047D65-4E35-4036-9077-B35CB4822E07}" srcOrd="2" destOrd="0" presId="urn:microsoft.com/office/officeart/2005/8/layout/process3"/>
    <dgm:cxn modelId="{2CDC7969-2162-4146-8093-AEBCCAFA2EE3}" type="presParOf" srcId="{DFCF1E31-DC89-4076-8130-7F451F2DEA60}" destId="{72B8B162-0175-4BBD-8BE4-AE6D588DA4EF}" srcOrd="1" destOrd="0" presId="urn:microsoft.com/office/officeart/2005/8/layout/process3"/>
    <dgm:cxn modelId="{972304C4-B1CF-484E-9A8B-DEE4266A65A7}" type="presParOf" srcId="{72B8B162-0175-4BBD-8BE4-AE6D588DA4EF}" destId="{A707C236-D986-4603-9DA7-138DD3ADB4D9}" srcOrd="0" destOrd="0" presId="urn:microsoft.com/office/officeart/2005/8/layout/process3"/>
    <dgm:cxn modelId="{50104A6B-805E-4891-81BA-6B966E6C9710}" type="presParOf" srcId="{DFCF1E31-DC89-4076-8130-7F451F2DEA60}" destId="{66433C21-57E1-4325-BD7F-6C28E2231AFB}" srcOrd="2" destOrd="0" presId="urn:microsoft.com/office/officeart/2005/8/layout/process3"/>
    <dgm:cxn modelId="{9C1A7FDB-7986-428D-A779-665B9BDF0BA9}" type="presParOf" srcId="{66433C21-57E1-4325-BD7F-6C28E2231AFB}" destId="{821880EA-457C-4506-AB77-5C0B9DDD4835}" srcOrd="0" destOrd="0" presId="urn:microsoft.com/office/officeart/2005/8/layout/process3"/>
    <dgm:cxn modelId="{D22EC01C-A7DB-47B2-8470-7D7BBB74ACF4}" type="presParOf" srcId="{66433C21-57E1-4325-BD7F-6C28E2231AFB}" destId="{A85569A7-5EB1-4B7F-8194-E542900DA995}" srcOrd="1" destOrd="0" presId="urn:microsoft.com/office/officeart/2005/8/layout/process3"/>
    <dgm:cxn modelId="{31A5400A-C4C8-4434-B225-67DCE2613841}" type="presParOf" srcId="{66433C21-57E1-4325-BD7F-6C28E2231AFB}" destId="{1277EAA3-82B6-4DC8-97E4-F625DC45294B}" srcOrd="2" destOrd="0" presId="urn:microsoft.com/office/officeart/2005/8/layout/process3"/>
    <dgm:cxn modelId="{C4ECE058-6B4D-417D-8F85-E9F6FA25CC04}" type="presParOf" srcId="{DFCF1E31-DC89-4076-8130-7F451F2DEA60}" destId="{2E44DCF6-321B-4D47-9776-93EA6E8183CF}" srcOrd="3" destOrd="0" presId="urn:microsoft.com/office/officeart/2005/8/layout/process3"/>
    <dgm:cxn modelId="{BC7A92BE-80E9-4D92-BF34-B1A42EED84FB}" type="presParOf" srcId="{2E44DCF6-321B-4D47-9776-93EA6E8183CF}" destId="{A60C4DE1-F695-4871-A6F3-0BBC57268B51}" srcOrd="0" destOrd="0" presId="urn:microsoft.com/office/officeart/2005/8/layout/process3"/>
    <dgm:cxn modelId="{25E1A60A-7D76-4D89-B34B-1829FF86419E}" type="presParOf" srcId="{DFCF1E31-DC89-4076-8130-7F451F2DEA60}" destId="{1D051B7A-5F19-4B6E-8D2A-866EBA5D9E80}" srcOrd="4" destOrd="0" presId="urn:microsoft.com/office/officeart/2005/8/layout/process3"/>
    <dgm:cxn modelId="{5E173E7B-A970-485B-BAE3-08A3BF9B7DAE}" type="presParOf" srcId="{1D051B7A-5F19-4B6E-8D2A-866EBA5D9E80}" destId="{0FA9453C-099E-47BF-A2C6-99A172212970}" srcOrd="0" destOrd="0" presId="urn:microsoft.com/office/officeart/2005/8/layout/process3"/>
    <dgm:cxn modelId="{3B39AC6A-8F3B-4FA8-9C02-3E37E7FE7DF4}" type="presParOf" srcId="{1D051B7A-5F19-4B6E-8D2A-866EBA5D9E80}" destId="{22D2A79C-EFE3-47DD-8C6A-A13EDAD6412E}" srcOrd="1" destOrd="0" presId="urn:microsoft.com/office/officeart/2005/8/layout/process3"/>
    <dgm:cxn modelId="{F8DB8D30-A67D-42DA-BB1D-D8C251DB4E62}" type="presParOf" srcId="{1D051B7A-5F19-4B6E-8D2A-866EBA5D9E80}" destId="{AB32416C-448F-46B7-A552-D2967CF68FD7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64C4B16-2191-4DDC-A288-ADF5EF17F81B}" type="doc">
      <dgm:prSet loTypeId="urn:microsoft.com/office/officeart/2005/8/layout/process1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4DCBED8C-1972-4F90-A585-1214E01EC47F}">
      <dgm:prSet phldrT="[Text]" custT="1"/>
      <dgm:spPr/>
      <dgm:t>
        <a:bodyPr/>
        <a:lstStyle/>
        <a:p>
          <a:r>
            <a:rPr lang="en-US" sz="2800" b="0" dirty="0">
              <a:latin typeface="Avenir Book"/>
            </a:rPr>
            <a:t>Before</a:t>
          </a:r>
          <a:r>
            <a:rPr lang="en-US" sz="2800" b="1" dirty="0">
              <a:latin typeface="Avenir Book"/>
            </a:rPr>
            <a:t> </a:t>
          </a:r>
        </a:p>
      </dgm:t>
    </dgm:pt>
    <dgm:pt modelId="{45B6666B-BD12-46D5-A86D-0A1B88052CBD}" type="parTrans" cxnId="{4130C163-2BED-41CF-A787-694ED9DE326E}">
      <dgm:prSet/>
      <dgm:spPr/>
      <dgm:t>
        <a:bodyPr/>
        <a:lstStyle/>
        <a:p>
          <a:endParaRPr lang="en-US"/>
        </a:p>
      </dgm:t>
    </dgm:pt>
    <dgm:pt modelId="{65E91B29-296C-430C-90BB-386B493F930D}" type="sibTrans" cxnId="{4130C163-2BED-41CF-A787-694ED9DE326E}">
      <dgm:prSet/>
      <dgm:spPr/>
      <dgm:t>
        <a:bodyPr/>
        <a:lstStyle/>
        <a:p>
          <a:endParaRPr lang="en-US"/>
        </a:p>
      </dgm:t>
    </dgm:pt>
    <dgm:pt modelId="{65911ECC-1512-426A-A0DF-DC87C9E4661A}">
      <dgm:prSet phldrT="[Text]" custT="1"/>
      <dgm:spPr/>
      <dgm:t>
        <a:bodyPr/>
        <a:lstStyle/>
        <a:p>
          <a:r>
            <a:rPr lang="en-US" sz="2800" dirty="0">
              <a:latin typeface="Avenir Book"/>
            </a:rPr>
            <a:t>During</a:t>
          </a:r>
        </a:p>
      </dgm:t>
    </dgm:pt>
    <dgm:pt modelId="{4C183D4A-8744-4912-8416-12CFC0396BBA}" type="parTrans" cxnId="{40DFC2E6-29C8-4709-8CBC-609198BDA3FB}">
      <dgm:prSet/>
      <dgm:spPr/>
      <dgm:t>
        <a:bodyPr/>
        <a:lstStyle/>
        <a:p>
          <a:endParaRPr lang="en-US"/>
        </a:p>
      </dgm:t>
    </dgm:pt>
    <dgm:pt modelId="{EE8A2D4C-604B-40E7-826D-0ECB42AF2C08}" type="sibTrans" cxnId="{40DFC2E6-29C8-4709-8CBC-609198BDA3FB}">
      <dgm:prSet/>
      <dgm:spPr/>
      <dgm:t>
        <a:bodyPr/>
        <a:lstStyle/>
        <a:p>
          <a:endParaRPr lang="en-US"/>
        </a:p>
      </dgm:t>
    </dgm:pt>
    <dgm:pt modelId="{E24E3D3E-FB56-42C5-B5FD-AB146E822B17}">
      <dgm:prSet phldrT="[Text]" custT="1"/>
      <dgm:spPr/>
      <dgm:t>
        <a:bodyPr/>
        <a:lstStyle/>
        <a:p>
          <a:r>
            <a:rPr lang="en-US" sz="2800" dirty="0">
              <a:latin typeface="Avenir Book"/>
            </a:rPr>
            <a:t>After</a:t>
          </a:r>
        </a:p>
      </dgm:t>
    </dgm:pt>
    <dgm:pt modelId="{1A1B2E36-E5B7-45CE-85F4-AEFC0C3D2B0A}" type="parTrans" cxnId="{9A296294-F320-49DC-AD39-0DAFC6C3EA11}">
      <dgm:prSet/>
      <dgm:spPr/>
      <dgm:t>
        <a:bodyPr/>
        <a:lstStyle/>
        <a:p>
          <a:endParaRPr lang="en-US"/>
        </a:p>
      </dgm:t>
    </dgm:pt>
    <dgm:pt modelId="{F85636F2-8C13-4F59-B0FA-008F66EF3CAA}" type="sibTrans" cxnId="{9A296294-F320-49DC-AD39-0DAFC6C3EA11}">
      <dgm:prSet/>
      <dgm:spPr/>
      <dgm:t>
        <a:bodyPr/>
        <a:lstStyle/>
        <a:p>
          <a:endParaRPr lang="en-US"/>
        </a:p>
      </dgm:t>
    </dgm:pt>
    <dgm:pt modelId="{FC80655A-F882-47DF-AD43-1D64B01BCBE9}" type="pres">
      <dgm:prSet presAssocID="{464C4B16-2191-4DDC-A288-ADF5EF17F81B}" presName="Name0" presStyleCnt="0">
        <dgm:presLayoutVars>
          <dgm:dir/>
          <dgm:resizeHandles val="exact"/>
        </dgm:presLayoutVars>
      </dgm:prSet>
      <dgm:spPr/>
    </dgm:pt>
    <dgm:pt modelId="{995712A2-94AA-4917-82F5-3889142BD5FD}" type="pres">
      <dgm:prSet presAssocID="{4DCBED8C-1972-4F90-A585-1214E01EC47F}" presName="node" presStyleLbl="node1" presStyleIdx="0" presStyleCnt="3">
        <dgm:presLayoutVars>
          <dgm:bulletEnabled val="1"/>
        </dgm:presLayoutVars>
      </dgm:prSet>
      <dgm:spPr/>
    </dgm:pt>
    <dgm:pt modelId="{5DA16538-BFE3-4ECA-B434-4400C9C2C524}" type="pres">
      <dgm:prSet presAssocID="{65E91B29-296C-430C-90BB-386B493F930D}" presName="sibTrans" presStyleLbl="sibTrans2D1" presStyleIdx="0" presStyleCnt="2"/>
      <dgm:spPr/>
    </dgm:pt>
    <dgm:pt modelId="{0268B4E8-193B-4B5E-B652-D61C2484E7C0}" type="pres">
      <dgm:prSet presAssocID="{65E91B29-296C-430C-90BB-386B493F930D}" presName="connectorText" presStyleLbl="sibTrans2D1" presStyleIdx="0" presStyleCnt="2"/>
      <dgm:spPr/>
    </dgm:pt>
    <dgm:pt modelId="{3C61160F-89A5-4EDC-9A9A-B9843A4E7CBC}" type="pres">
      <dgm:prSet presAssocID="{65911ECC-1512-426A-A0DF-DC87C9E4661A}" presName="node" presStyleLbl="node1" presStyleIdx="1" presStyleCnt="3">
        <dgm:presLayoutVars>
          <dgm:bulletEnabled val="1"/>
        </dgm:presLayoutVars>
      </dgm:prSet>
      <dgm:spPr/>
    </dgm:pt>
    <dgm:pt modelId="{08FC7B0F-22C8-4C70-B18F-913EC8952B30}" type="pres">
      <dgm:prSet presAssocID="{EE8A2D4C-604B-40E7-826D-0ECB42AF2C08}" presName="sibTrans" presStyleLbl="sibTrans2D1" presStyleIdx="1" presStyleCnt="2"/>
      <dgm:spPr/>
    </dgm:pt>
    <dgm:pt modelId="{B5519FDD-124F-4DC4-A312-908327C696CC}" type="pres">
      <dgm:prSet presAssocID="{EE8A2D4C-604B-40E7-826D-0ECB42AF2C08}" presName="connectorText" presStyleLbl="sibTrans2D1" presStyleIdx="1" presStyleCnt="2"/>
      <dgm:spPr/>
    </dgm:pt>
    <dgm:pt modelId="{9DF0C10C-C293-45F6-AFF8-D1CF1BF6156A}" type="pres">
      <dgm:prSet presAssocID="{E24E3D3E-FB56-42C5-B5FD-AB146E822B17}" presName="node" presStyleLbl="node1" presStyleIdx="2" presStyleCnt="3">
        <dgm:presLayoutVars>
          <dgm:bulletEnabled val="1"/>
        </dgm:presLayoutVars>
      </dgm:prSet>
      <dgm:spPr/>
    </dgm:pt>
  </dgm:ptLst>
  <dgm:cxnLst>
    <dgm:cxn modelId="{44DB4B63-246F-4CD3-90BB-F96A6FBE312C}" type="presOf" srcId="{65E91B29-296C-430C-90BB-386B493F930D}" destId="{5DA16538-BFE3-4ECA-B434-4400C9C2C524}" srcOrd="0" destOrd="0" presId="urn:microsoft.com/office/officeart/2005/8/layout/process1"/>
    <dgm:cxn modelId="{4130C163-2BED-41CF-A787-694ED9DE326E}" srcId="{464C4B16-2191-4DDC-A288-ADF5EF17F81B}" destId="{4DCBED8C-1972-4F90-A585-1214E01EC47F}" srcOrd="0" destOrd="0" parTransId="{45B6666B-BD12-46D5-A86D-0A1B88052CBD}" sibTransId="{65E91B29-296C-430C-90BB-386B493F930D}"/>
    <dgm:cxn modelId="{E263E74E-2ECC-460E-A5CF-E713B4A40CEB}" type="presOf" srcId="{65E91B29-296C-430C-90BB-386B493F930D}" destId="{0268B4E8-193B-4B5E-B652-D61C2484E7C0}" srcOrd="1" destOrd="0" presId="urn:microsoft.com/office/officeart/2005/8/layout/process1"/>
    <dgm:cxn modelId="{7CC7157C-B08B-4865-9AD7-5AE479758D88}" type="presOf" srcId="{EE8A2D4C-604B-40E7-826D-0ECB42AF2C08}" destId="{08FC7B0F-22C8-4C70-B18F-913EC8952B30}" srcOrd="0" destOrd="0" presId="urn:microsoft.com/office/officeart/2005/8/layout/process1"/>
    <dgm:cxn modelId="{9A296294-F320-49DC-AD39-0DAFC6C3EA11}" srcId="{464C4B16-2191-4DDC-A288-ADF5EF17F81B}" destId="{E24E3D3E-FB56-42C5-B5FD-AB146E822B17}" srcOrd="2" destOrd="0" parTransId="{1A1B2E36-E5B7-45CE-85F4-AEFC0C3D2B0A}" sibTransId="{F85636F2-8C13-4F59-B0FA-008F66EF3CAA}"/>
    <dgm:cxn modelId="{F850C8B4-0B78-4CB5-8AE9-D45A5104E45E}" type="presOf" srcId="{464C4B16-2191-4DDC-A288-ADF5EF17F81B}" destId="{FC80655A-F882-47DF-AD43-1D64B01BCBE9}" srcOrd="0" destOrd="0" presId="urn:microsoft.com/office/officeart/2005/8/layout/process1"/>
    <dgm:cxn modelId="{0C6A35BE-CD1C-4080-A07D-A4CDDA98B0F6}" type="presOf" srcId="{65911ECC-1512-426A-A0DF-DC87C9E4661A}" destId="{3C61160F-89A5-4EDC-9A9A-B9843A4E7CBC}" srcOrd="0" destOrd="0" presId="urn:microsoft.com/office/officeart/2005/8/layout/process1"/>
    <dgm:cxn modelId="{C482F3D3-2A6B-4010-8220-03EC35E8E307}" type="presOf" srcId="{E24E3D3E-FB56-42C5-B5FD-AB146E822B17}" destId="{9DF0C10C-C293-45F6-AFF8-D1CF1BF6156A}" srcOrd="0" destOrd="0" presId="urn:microsoft.com/office/officeart/2005/8/layout/process1"/>
    <dgm:cxn modelId="{40DFC2E6-29C8-4709-8CBC-609198BDA3FB}" srcId="{464C4B16-2191-4DDC-A288-ADF5EF17F81B}" destId="{65911ECC-1512-426A-A0DF-DC87C9E4661A}" srcOrd="1" destOrd="0" parTransId="{4C183D4A-8744-4912-8416-12CFC0396BBA}" sibTransId="{EE8A2D4C-604B-40E7-826D-0ECB42AF2C08}"/>
    <dgm:cxn modelId="{F21274E7-BF45-485A-801C-189389DCED82}" type="presOf" srcId="{4DCBED8C-1972-4F90-A585-1214E01EC47F}" destId="{995712A2-94AA-4917-82F5-3889142BD5FD}" srcOrd="0" destOrd="0" presId="urn:microsoft.com/office/officeart/2005/8/layout/process1"/>
    <dgm:cxn modelId="{B97B0AE8-BBC8-4E59-9CBF-06029BA3D0A6}" type="presOf" srcId="{EE8A2D4C-604B-40E7-826D-0ECB42AF2C08}" destId="{B5519FDD-124F-4DC4-A312-908327C696CC}" srcOrd="1" destOrd="0" presId="urn:microsoft.com/office/officeart/2005/8/layout/process1"/>
    <dgm:cxn modelId="{9567F0E6-80E2-4C9E-BCA0-0634D9D126E0}" type="presParOf" srcId="{FC80655A-F882-47DF-AD43-1D64B01BCBE9}" destId="{995712A2-94AA-4917-82F5-3889142BD5FD}" srcOrd="0" destOrd="0" presId="urn:microsoft.com/office/officeart/2005/8/layout/process1"/>
    <dgm:cxn modelId="{F91176DC-66AD-4089-8482-88E96B1C6615}" type="presParOf" srcId="{FC80655A-F882-47DF-AD43-1D64B01BCBE9}" destId="{5DA16538-BFE3-4ECA-B434-4400C9C2C524}" srcOrd="1" destOrd="0" presId="urn:microsoft.com/office/officeart/2005/8/layout/process1"/>
    <dgm:cxn modelId="{35A1030C-B075-499C-96B6-5FAEC75FEAAF}" type="presParOf" srcId="{5DA16538-BFE3-4ECA-B434-4400C9C2C524}" destId="{0268B4E8-193B-4B5E-B652-D61C2484E7C0}" srcOrd="0" destOrd="0" presId="urn:microsoft.com/office/officeart/2005/8/layout/process1"/>
    <dgm:cxn modelId="{F612F2A5-56A0-4CE6-9CDC-94869B391807}" type="presParOf" srcId="{FC80655A-F882-47DF-AD43-1D64B01BCBE9}" destId="{3C61160F-89A5-4EDC-9A9A-B9843A4E7CBC}" srcOrd="2" destOrd="0" presId="urn:microsoft.com/office/officeart/2005/8/layout/process1"/>
    <dgm:cxn modelId="{EADC48EF-23D9-4BBF-B957-4C8FCC28F7D6}" type="presParOf" srcId="{FC80655A-F882-47DF-AD43-1D64B01BCBE9}" destId="{08FC7B0F-22C8-4C70-B18F-913EC8952B30}" srcOrd="3" destOrd="0" presId="urn:microsoft.com/office/officeart/2005/8/layout/process1"/>
    <dgm:cxn modelId="{DB13DE13-EF37-4A42-ACAB-4406F21A7966}" type="presParOf" srcId="{08FC7B0F-22C8-4C70-B18F-913EC8952B30}" destId="{B5519FDD-124F-4DC4-A312-908327C696CC}" srcOrd="0" destOrd="0" presId="urn:microsoft.com/office/officeart/2005/8/layout/process1"/>
    <dgm:cxn modelId="{152F1041-1BC1-470E-9A9E-478C700DB86E}" type="presParOf" srcId="{FC80655A-F882-47DF-AD43-1D64B01BCBE9}" destId="{9DF0C10C-C293-45F6-AFF8-D1CF1BF6156A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999A57-82C4-4247-93A7-29D5C2591284}">
      <dsp:nvSpPr>
        <dsp:cNvPr id="0" name=""/>
        <dsp:cNvSpPr/>
      </dsp:nvSpPr>
      <dsp:spPr>
        <a:xfrm>
          <a:off x="-5089222" y="-779643"/>
          <a:ext cx="6060705" cy="6060705"/>
        </a:xfrm>
        <a:prstGeom prst="blockArc">
          <a:avLst>
            <a:gd name="adj1" fmla="val 18900000"/>
            <a:gd name="adj2" fmla="val 2700000"/>
            <a:gd name="adj3" fmla="val 356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D3B505-7260-4616-BB50-AD3DEAB25E44}">
      <dsp:nvSpPr>
        <dsp:cNvPr id="0" name=""/>
        <dsp:cNvSpPr/>
      </dsp:nvSpPr>
      <dsp:spPr>
        <a:xfrm>
          <a:off x="508684" y="346069"/>
          <a:ext cx="7161568" cy="69249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967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Storytelling</a:t>
          </a:r>
          <a:r>
            <a:rPr lang="en-US" sz="2000" kern="1200" dirty="0"/>
            <a:t> </a:t>
          </a:r>
        </a:p>
      </dsp:txBody>
      <dsp:txXfrm>
        <a:off x="508684" y="346069"/>
        <a:ext cx="7161568" cy="692498"/>
      </dsp:txXfrm>
    </dsp:sp>
    <dsp:sp modelId="{0F01FF6A-C056-44A5-84D2-035FD52C05B6}">
      <dsp:nvSpPr>
        <dsp:cNvPr id="0" name=""/>
        <dsp:cNvSpPr/>
      </dsp:nvSpPr>
      <dsp:spPr>
        <a:xfrm>
          <a:off x="75873" y="259506"/>
          <a:ext cx="865622" cy="8656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786600-E67E-42C2-B0B1-E8967D239759}">
      <dsp:nvSpPr>
        <dsp:cNvPr id="0" name=""/>
        <dsp:cNvSpPr/>
      </dsp:nvSpPr>
      <dsp:spPr>
        <a:xfrm>
          <a:off x="905709" y="1384996"/>
          <a:ext cx="6764543" cy="692498"/>
        </a:xfrm>
        <a:prstGeom prst="rect">
          <a:avLst/>
        </a:prstGeom>
        <a:solidFill>
          <a:schemeClr val="accent2">
            <a:hueOff val="-2401715"/>
            <a:satOff val="-19373"/>
            <a:lumOff val="588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967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Media Opportunities </a:t>
          </a:r>
        </a:p>
      </dsp:txBody>
      <dsp:txXfrm>
        <a:off x="905709" y="1384996"/>
        <a:ext cx="6764543" cy="692498"/>
      </dsp:txXfrm>
    </dsp:sp>
    <dsp:sp modelId="{3EBE3EDD-FED2-4732-AFBA-FAEE16F1EA2F}">
      <dsp:nvSpPr>
        <dsp:cNvPr id="0" name=""/>
        <dsp:cNvSpPr/>
      </dsp:nvSpPr>
      <dsp:spPr>
        <a:xfrm>
          <a:off x="472898" y="1298434"/>
          <a:ext cx="865622" cy="8656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2401715"/>
              <a:satOff val="-19373"/>
              <a:lumOff val="588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5FE0C2-0CA3-4C9B-B90E-2C21990C673F}">
      <dsp:nvSpPr>
        <dsp:cNvPr id="0" name=""/>
        <dsp:cNvSpPr/>
      </dsp:nvSpPr>
      <dsp:spPr>
        <a:xfrm>
          <a:off x="905709" y="2423923"/>
          <a:ext cx="6764543" cy="692498"/>
        </a:xfrm>
        <a:prstGeom prst="rect">
          <a:avLst/>
        </a:prstGeom>
        <a:solidFill>
          <a:schemeClr val="accent2">
            <a:hueOff val="-4803430"/>
            <a:satOff val="-38747"/>
            <a:lumOff val="117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967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Social Media Best Practices</a:t>
          </a:r>
        </a:p>
      </dsp:txBody>
      <dsp:txXfrm>
        <a:off x="905709" y="2423923"/>
        <a:ext cx="6764543" cy="692498"/>
      </dsp:txXfrm>
    </dsp:sp>
    <dsp:sp modelId="{DB6BB83B-36ED-4A6B-A8D4-11A40F8667E7}">
      <dsp:nvSpPr>
        <dsp:cNvPr id="0" name=""/>
        <dsp:cNvSpPr/>
      </dsp:nvSpPr>
      <dsp:spPr>
        <a:xfrm>
          <a:off x="472898" y="2337361"/>
          <a:ext cx="865622" cy="8656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4803430"/>
              <a:satOff val="-38747"/>
              <a:lumOff val="1176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E24A01-4571-4E6E-BC34-0D390049497D}">
      <dsp:nvSpPr>
        <dsp:cNvPr id="0" name=""/>
        <dsp:cNvSpPr/>
      </dsp:nvSpPr>
      <dsp:spPr>
        <a:xfrm>
          <a:off x="508684" y="3462850"/>
          <a:ext cx="7161568" cy="692498"/>
        </a:xfrm>
        <a:prstGeom prst="rect">
          <a:avLst/>
        </a:prstGeom>
        <a:solidFill>
          <a:schemeClr val="accent2">
            <a:hueOff val="-7205146"/>
            <a:satOff val="-58120"/>
            <a:lumOff val="1764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967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Sharing the Message </a:t>
          </a:r>
        </a:p>
      </dsp:txBody>
      <dsp:txXfrm>
        <a:off x="508684" y="3462850"/>
        <a:ext cx="7161568" cy="692498"/>
      </dsp:txXfrm>
    </dsp:sp>
    <dsp:sp modelId="{3259412B-0D6E-4A68-BBF2-D00D62301FA8}">
      <dsp:nvSpPr>
        <dsp:cNvPr id="0" name=""/>
        <dsp:cNvSpPr/>
      </dsp:nvSpPr>
      <dsp:spPr>
        <a:xfrm>
          <a:off x="75873" y="3376288"/>
          <a:ext cx="865622" cy="8656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7205146"/>
              <a:satOff val="-58120"/>
              <a:lumOff val="1764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C8683A-5922-4B75-93FA-5FBBC0F569F5}">
      <dsp:nvSpPr>
        <dsp:cNvPr id="0" name=""/>
        <dsp:cNvSpPr/>
      </dsp:nvSpPr>
      <dsp:spPr>
        <a:xfrm>
          <a:off x="4241" y="315713"/>
          <a:ext cx="1446386" cy="72319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Audience</a:t>
          </a:r>
          <a:r>
            <a:rPr lang="en-US" sz="2400" kern="1200" dirty="0"/>
            <a:t> </a:t>
          </a:r>
        </a:p>
      </dsp:txBody>
      <dsp:txXfrm>
        <a:off x="25423" y="336895"/>
        <a:ext cx="1404022" cy="680829"/>
      </dsp:txXfrm>
    </dsp:sp>
    <dsp:sp modelId="{E387738D-8737-4E72-8422-3C80695324A5}">
      <dsp:nvSpPr>
        <dsp:cNvPr id="0" name=""/>
        <dsp:cNvSpPr/>
      </dsp:nvSpPr>
      <dsp:spPr>
        <a:xfrm>
          <a:off x="148880" y="1038906"/>
          <a:ext cx="144638" cy="5423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2394"/>
              </a:lnTo>
              <a:lnTo>
                <a:pt x="144638" y="54239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CDE876-37F2-4AC6-AD63-9C36E4D0B8B7}">
      <dsp:nvSpPr>
        <dsp:cNvPr id="0" name=""/>
        <dsp:cNvSpPr/>
      </dsp:nvSpPr>
      <dsp:spPr>
        <a:xfrm>
          <a:off x="293518" y="1219705"/>
          <a:ext cx="1157108" cy="7231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Who cares?</a:t>
          </a:r>
        </a:p>
      </dsp:txBody>
      <dsp:txXfrm>
        <a:off x="314700" y="1240887"/>
        <a:ext cx="1114744" cy="680829"/>
      </dsp:txXfrm>
    </dsp:sp>
    <dsp:sp modelId="{C605C156-991D-45FD-A177-BC8FE7A05294}">
      <dsp:nvSpPr>
        <dsp:cNvPr id="0" name=""/>
        <dsp:cNvSpPr/>
      </dsp:nvSpPr>
      <dsp:spPr>
        <a:xfrm>
          <a:off x="148880" y="1038906"/>
          <a:ext cx="144638" cy="14463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46386"/>
              </a:lnTo>
              <a:lnTo>
                <a:pt x="144638" y="1446386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740EDE-8346-4120-97C8-343919404AAC}">
      <dsp:nvSpPr>
        <dsp:cNvPr id="0" name=""/>
        <dsp:cNvSpPr/>
      </dsp:nvSpPr>
      <dsp:spPr>
        <a:xfrm>
          <a:off x="293518" y="2123696"/>
          <a:ext cx="1157108" cy="7231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600429"/>
              <a:satOff val="-4843"/>
              <a:lumOff val="14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Who will benefit? </a:t>
          </a:r>
        </a:p>
      </dsp:txBody>
      <dsp:txXfrm>
        <a:off x="314700" y="2144878"/>
        <a:ext cx="1114744" cy="680829"/>
      </dsp:txXfrm>
    </dsp:sp>
    <dsp:sp modelId="{5800D974-3865-43B6-918A-CE661747092E}">
      <dsp:nvSpPr>
        <dsp:cNvPr id="0" name=""/>
        <dsp:cNvSpPr/>
      </dsp:nvSpPr>
      <dsp:spPr>
        <a:xfrm>
          <a:off x="148880" y="1038906"/>
          <a:ext cx="144638" cy="23503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50377"/>
              </a:lnTo>
              <a:lnTo>
                <a:pt x="144638" y="2350377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510D7B-9F3F-4FB7-A72C-7E4FDCC9C8D6}">
      <dsp:nvSpPr>
        <dsp:cNvPr id="0" name=""/>
        <dsp:cNvSpPr/>
      </dsp:nvSpPr>
      <dsp:spPr>
        <a:xfrm>
          <a:off x="293518" y="3027687"/>
          <a:ext cx="1157108" cy="7231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1200858"/>
              <a:satOff val="-9687"/>
              <a:lumOff val="294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Who will take action?</a:t>
          </a:r>
        </a:p>
      </dsp:txBody>
      <dsp:txXfrm>
        <a:off x="314700" y="3048869"/>
        <a:ext cx="1114744" cy="680829"/>
      </dsp:txXfrm>
    </dsp:sp>
    <dsp:sp modelId="{EFB5BC3F-FBD7-4426-AB45-BB432C41B0D2}">
      <dsp:nvSpPr>
        <dsp:cNvPr id="0" name=""/>
        <dsp:cNvSpPr/>
      </dsp:nvSpPr>
      <dsp:spPr>
        <a:xfrm>
          <a:off x="1812224" y="315713"/>
          <a:ext cx="1446386" cy="723193"/>
        </a:xfrm>
        <a:prstGeom prst="roundRect">
          <a:avLst>
            <a:gd name="adj" fmla="val 10000"/>
          </a:avLst>
        </a:prstGeom>
        <a:solidFill>
          <a:schemeClr val="accent2">
            <a:hueOff val="-1801286"/>
            <a:satOff val="-14530"/>
            <a:lumOff val="441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Core Message </a:t>
          </a:r>
        </a:p>
      </dsp:txBody>
      <dsp:txXfrm>
        <a:off x="1833406" y="336895"/>
        <a:ext cx="1404022" cy="680829"/>
      </dsp:txXfrm>
    </dsp:sp>
    <dsp:sp modelId="{D10BE83D-2758-4DF7-ACC8-5A41144089A9}">
      <dsp:nvSpPr>
        <dsp:cNvPr id="0" name=""/>
        <dsp:cNvSpPr/>
      </dsp:nvSpPr>
      <dsp:spPr>
        <a:xfrm>
          <a:off x="1956862" y="1038906"/>
          <a:ext cx="144638" cy="5423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2394"/>
              </a:lnTo>
              <a:lnTo>
                <a:pt x="144638" y="54239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018D8D-4E05-4CF8-9F38-9DC780464DCB}">
      <dsp:nvSpPr>
        <dsp:cNvPr id="0" name=""/>
        <dsp:cNvSpPr/>
      </dsp:nvSpPr>
      <dsp:spPr>
        <a:xfrm>
          <a:off x="2101501" y="1219705"/>
          <a:ext cx="1157108" cy="7231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1801286"/>
              <a:satOff val="-14530"/>
              <a:lumOff val="441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What is the point?</a:t>
          </a:r>
        </a:p>
      </dsp:txBody>
      <dsp:txXfrm>
        <a:off x="2122683" y="1240887"/>
        <a:ext cx="1114744" cy="680829"/>
      </dsp:txXfrm>
    </dsp:sp>
    <dsp:sp modelId="{A376A7AD-5159-4217-BD67-0EE4E7B2C68C}">
      <dsp:nvSpPr>
        <dsp:cNvPr id="0" name=""/>
        <dsp:cNvSpPr/>
      </dsp:nvSpPr>
      <dsp:spPr>
        <a:xfrm>
          <a:off x="1956862" y="1038906"/>
          <a:ext cx="144638" cy="14463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46386"/>
              </a:lnTo>
              <a:lnTo>
                <a:pt x="144638" y="1446386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168804-DD2E-4DA2-A709-7E887D09AE78}">
      <dsp:nvSpPr>
        <dsp:cNvPr id="0" name=""/>
        <dsp:cNvSpPr/>
      </dsp:nvSpPr>
      <dsp:spPr>
        <a:xfrm>
          <a:off x="2101501" y="2123696"/>
          <a:ext cx="1157108" cy="7231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2401715"/>
              <a:satOff val="-19373"/>
              <a:lumOff val="588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How would you explain in one sentence?</a:t>
          </a:r>
        </a:p>
      </dsp:txBody>
      <dsp:txXfrm>
        <a:off x="2122683" y="2144878"/>
        <a:ext cx="1114744" cy="680829"/>
      </dsp:txXfrm>
    </dsp:sp>
    <dsp:sp modelId="{114306D7-26F4-489A-95DF-5F29886FC2A3}">
      <dsp:nvSpPr>
        <dsp:cNvPr id="0" name=""/>
        <dsp:cNvSpPr/>
      </dsp:nvSpPr>
      <dsp:spPr>
        <a:xfrm>
          <a:off x="3620206" y="315713"/>
          <a:ext cx="1446386" cy="723193"/>
        </a:xfrm>
        <a:prstGeom prst="roundRect">
          <a:avLst>
            <a:gd name="adj" fmla="val 10000"/>
          </a:avLst>
        </a:prstGeom>
        <a:solidFill>
          <a:schemeClr val="accent2">
            <a:hueOff val="-3602573"/>
            <a:satOff val="-29060"/>
            <a:lumOff val="882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Type of Story </a:t>
          </a:r>
        </a:p>
      </dsp:txBody>
      <dsp:txXfrm>
        <a:off x="3641388" y="336895"/>
        <a:ext cx="1404022" cy="680829"/>
      </dsp:txXfrm>
    </dsp:sp>
    <dsp:sp modelId="{23DB9CEC-CA83-469D-BA8D-43F2BAEA36ED}">
      <dsp:nvSpPr>
        <dsp:cNvPr id="0" name=""/>
        <dsp:cNvSpPr/>
      </dsp:nvSpPr>
      <dsp:spPr>
        <a:xfrm>
          <a:off x="3764845" y="1038906"/>
          <a:ext cx="144638" cy="5423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2394"/>
              </a:lnTo>
              <a:lnTo>
                <a:pt x="144638" y="54239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066DDF-BC90-44A9-B06D-D7DE572D263B}">
      <dsp:nvSpPr>
        <dsp:cNvPr id="0" name=""/>
        <dsp:cNvSpPr/>
      </dsp:nvSpPr>
      <dsp:spPr>
        <a:xfrm>
          <a:off x="3909484" y="1219705"/>
          <a:ext cx="1157108" cy="7231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3002144"/>
              <a:satOff val="-24217"/>
              <a:lumOff val="735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Success Story</a:t>
          </a:r>
        </a:p>
      </dsp:txBody>
      <dsp:txXfrm>
        <a:off x="3930666" y="1240887"/>
        <a:ext cx="1114744" cy="680829"/>
      </dsp:txXfrm>
    </dsp:sp>
    <dsp:sp modelId="{22741C18-3A1A-412A-AC29-6A9D6C649332}">
      <dsp:nvSpPr>
        <dsp:cNvPr id="0" name=""/>
        <dsp:cNvSpPr/>
      </dsp:nvSpPr>
      <dsp:spPr>
        <a:xfrm>
          <a:off x="3764845" y="1038906"/>
          <a:ext cx="144638" cy="14463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46386"/>
              </a:lnTo>
              <a:lnTo>
                <a:pt x="144638" y="1446386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1C3D51-2A5A-4887-92ED-582B7B161C2C}">
      <dsp:nvSpPr>
        <dsp:cNvPr id="0" name=""/>
        <dsp:cNvSpPr/>
      </dsp:nvSpPr>
      <dsp:spPr>
        <a:xfrm>
          <a:off x="3909484" y="2123696"/>
          <a:ext cx="1157108" cy="7231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3602573"/>
              <a:satOff val="-29060"/>
              <a:lumOff val="882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Personal/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Human</a:t>
          </a:r>
        </a:p>
      </dsp:txBody>
      <dsp:txXfrm>
        <a:off x="3930666" y="2144878"/>
        <a:ext cx="1114744" cy="680829"/>
      </dsp:txXfrm>
    </dsp:sp>
    <dsp:sp modelId="{74CD8432-1ACB-4E9C-8E2B-27DD2B5D18E1}">
      <dsp:nvSpPr>
        <dsp:cNvPr id="0" name=""/>
        <dsp:cNvSpPr/>
      </dsp:nvSpPr>
      <dsp:spPr>
        <a:xfrm>
          <a:off x="3764845" y="1038906"/>
          <a:ext cx="144638" cy="23503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50377"/>
              </a:lnTo>
              <a:lnTo>
                <a:pt x="144638" y="2350377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552525-8A51-4482-85A9-CC1E39D37EFB}">
      <dsp:nvSpPr>
        <dsp:cNvPr id="0" name=""/>
        <dsp:cNvSpPr/>
      </dsp:nvSpPr>
      <dsp:spPr>
        <a:xfrm>
          <a:off x="3909484" y="3027687"/>
          <a:ext cx="1157108" cy="7231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4203002"/>
              <a:satOff val="-33903"/>
              <a:lumOff val="1029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Educate/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Inform </a:t>
          </a:r>
        </a:p>
      </dsp:txBody>
      <dsp:txXfrm>
        <a:off x="3930666" y="3048869"/>
        <a:ext cx="1114744" cy="680829"/>
      </dsp:txXfrm>
    </dsp:sp>
    <dsp:sp modelId="{526DCD78-8823-4C4F-AA5E-E1818ACF3EF1}">
      <dsp:nvSpPr>
        <dsp:cNvPr id="0" name=""/>
        <dsp:cNvSpPr/>
      </dsp:nvSpPr>
      <dsp:spPr>
        <a:xfrm>
          <a:off x="5428189" y="315713"/>
          <a:ext cx="1446386" cy="723193"/>
        </a:xfrm>
        <a:prstGeom prst="roundRect">
          <a:avLst>
            <a:gd name="adj" fmla="val 10000"/>
          </a:avLst>
        </a:prstGeom>
        <a:solidFill>
          <a:schemeClr val="accent2">
            <a:hueOff val="-5403859"/>
            <a:satOff val="-43590"/>
            <a:lumOff val="1323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Call to Action</a:t>
          </a:r>
        </a:p>
      </dsp:txBody>
      <dsp:txXfrm>
        <a:off x="5449371" y="336895"/>
        <a:ext cx="1404022" cy="680829"/>
      </dsp:txXfrm>
    </dsp:sp>
    <dsp:sp modelId="{E7D8166E-8E3C-4605-B7DA-E767E1E37117}">
      <dsp:nvSpPr>
        <dsp:cNvPr id="0" name=""/>
        <dsp:cNvSpPr/>
      </dsp:nvSpPr>
      <dsp:spPr>
        <a:xfrm>
          <a:off x="5572828" y="1038906"/>
          <a:ext cx="144638" cy="5423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2394"/>
              </a:lnTo>
              <a:lnTo>
                <a:pt x="144638" y="54239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FECC8C-0054-470E-8323-E2840A32EECC}">
      <dsp:nvSpPr>
        <dsp:cNvPr id="0" name=""/>
        <dsp:cNvSpPr/>
      </dsp:nvSpPr>
      <dsp:spPr>
        <a:xfrm>
          <a:off x="5717466" y="1219705"/>
          <a:ext cx="1157108" cy="7231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4803430"/>
              <a:satOff val="-38747"/>
              <a:lumOff val="1176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What do you want them to do?</a:t>
          </a:r>
        </a:p>
      </dsp:txBody>
      <dsp:txXfrm>
        <a:off x="5738648" y="1240887"/>
        <a:ext cx="1114744" cy="680829"/>
      </dsp:txXfrm>
    </dsp:sp>
    <dsp:sp modelId="{15318BC4-EC4B-467B-8EAC-E38D8FB0DD11}">
      <dsp:nvSpPr>
        <dsp:cNvPr id="0" name=""/>
        <dsp:cNvSpPr/>
      </dsp:nvSpPr>
      <dsp:spPr>
        <a:xfrm>
          <a:off x="7236172" y="315713"/>
          <a:ext cx="1446386" cy="723193"/>
        </a:xfrm>
        <a:prstGeom prst="roundRect">
          <a:avLst>
            <a:gd name="adj" fmla="val 10000"/>
          </a:avLst>
        </a:prstGeom>
        <a:solidFill>
          <a:schemeClr val="accent2">
            <a:hueOff val="-7205146"/>
            <a:satOff val="-58120"/>
            <a:lumOff val="1764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Medium </a:t>
          </a:r>
        </a:p>
      </dsp:txBody>
      <dsp:txXfrm>
        <a:off x="7257354" y="336895"/>
        <a:ext cx="1404022" cy="680829"/>
      </dsp:txXfrm>
    </dsp:sp>
    <dsp:sp modelId="{511B38F3-69FD-4739-A96C-CAD6CE5A2D48}">
      <dsp:nvSpPr>
        <dsp:cNvPr id="0" name=""/>
        <dsp:cNvSpPr/>
      </dsp:nvSpPr>
      <dsp:spPr>
        <a:xfrm>
          <a:off x="7380810" y="1038906"/>
          <a:ext cx="144638" cy="5423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2394"/>
              </a:lnTo>
              <a:lnTo>
                <a:pt x="144638" y="54239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DD6341-4B4D-46CC-A76E-81B7F6582F63}">
      <dsp:nvSpPr>
        <dsp:cNvPr id="0" name=""/>
        <dsp:cNvSpPr/>
      </dsp:nvSpPr>
      <dsp:spPr>
        <a:xfrm>
          <a:off x="7525449" y="1219705"/>
          <a:ext cx="1157108" cy="7231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5403859"/>
              <a:satOff val="-43590"/>
              <a:lumOff val="132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Written </a:t>
          </a:r>
        </a:p>
      </dsp:txBody>
      <dsp:txXfrm>
        <a:off x="7546631" y="1240887"/>
        <a:ext cx="1114744" cy="680829"/>
      </dsp:txXfrm>
    </dsp:sp>
    <dsp:sp modelId="{CA3252FB-685F-4425-8A03-FE4021EF2434}">
      <dsp:nvSpPr>
        <dsp:cNvPr id="0" name=""/>
        <dsp:cNvSpPr/>
      </dsp:nvSpPr>
      <dsp:spPr>
        <a:xfrm>
          <a:off x="7380810" y="1038906"/>
          <a:ext cx="144638" cy="14463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46386"/>
              </a:lnTo>
              <a:lnTo>
                <a:pt x="144638" y="1446386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B07566-5A7B-4896-BE6A-791E1A71691B}">
      <dsp:nvSpPr>
        <dsp:cNvPr id="0" name=""/>
        <dsp:cNvSpPr/>
      </dsp:nvSpPr>
      <dsp:spPr>
        <a:xfrm>
          <a:off x="7525449" y="2123696"/>
          <a:ext cx="1157108" cy="7231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6004288"/>
              <a:satOff val="-48433"/>
              <a:lumOff val="147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Spoken </a:t>
          </a:r>
        </a:p>
      </dsp:txBody>
      <dsp:txXfrm>
        <a:off x="7546631" y="2144878"/>
        <a:ext cx="1114744" cy="680829"/>
      </dsp:txXfrm>
    </dsp:sp>
    <dsp:sp modelId="{B2CE0C8C-7FBF-4740-84F1-A3E9253E89F3}">
      <dsp:nvSpPr>
        <dsp:cNvPr id="0" name=""/>
        <dsp:cNvSpPr/>
      </dsp:nvSpPr>
      <dsp:spPr>
        <a:xfrm>
          <a:off x="7380810" y="1038906"/>
          <a:ext cx="144638" cy="23503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50377"/>
              </a:lnTo>
              <a:lnTo>
                <a:pt x="144638" y="2350377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9B528C-A320-4157-9066-7DAC24B41BEE}">
      <dsp:nvSpPr>
        <dsp:cNvPr id="0" name=""/>
        <dsp:cNvSpPr/>
      </dsp:nvSpPr>
      <dsp:spPr>
        <a:xfrm>
          <a:off x="7525449" y="3027687"/>
          <a:ext cx="1157108" cy="7231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6604717"/>
              <a:satOff val="-53277"/>
              <a:lumOff val="161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Video </a:t>
          </a:r>
        </a:p>
      </dsp:txBody>
      <dsp:txXfrm>
        <a:off x="7546631" y="3048869"/>
        <a:ext cx="1114744" cy="680829"/>
      </dsp:txXfrm>
    </dsp:sp>
    <dsp:sp modelId="{E3806744-E123-48F5-AB37-DBCBCB53323B}">
      <dsp:nvSpPr>
        <dsp:cNvPr id="0" name=""/>
        <dsp:cNvSpPr/>
      </dsp:nvSpPr>
      <dsp:spPr>
        <a:xfrm>
          <a:off x="7380810" y="1038906"/>
          <a:ext cx="144638" cy="32543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54368"/>
              </a:lnTo>
              <a:lnTo>
                <a:pt x="144638" y="325436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85F7AF-249E-4A0D-8633-3BACFC29A881}">
      <dsp:nvSpPr>
        <dsp:cNvPr id="0" name=""/>
        <dsp:cNvSpPr/>
      </dsp:nvSpPr>
      <dsp:spPr>
        <a:xfrm>
          <a:off x="7525449" y="3931679"/>
          <a:ext cx="1157108" cy="7231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7205146"/>
              <a:satOff val="-58120"/>
              <a:lumOff val="1764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Audio</a:t>
          </a:r>
        </a:p>
      </dsp:txBody>
      <dsp:txXfrm>
        <a:off x="7546631" y="3952861"/>
        <a:ext cx="1114744" cy="68082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1F2E9C-711E-41FE-A767-5997FC92992C}">
      <dsp:nvSpPr>
        <dsp:cNvPr id="0" name=""/>
        <dsp:cNvSpPr/>
      </dsp:nvSpPr>
      <dsp:spPr>
        <a:xfrm>
          <a:off x="4356" y="1247578"/>
          <a:ext cx="1980822" cy="108916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THE HOOK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i="1" kern="1200" dirty="0"/>
            <a:t>(10-15 seconds)</a:t>
          </a:r>
        </a:p>
      </dsp:txBody>
      <dsp:txXfrm>
        <a:off x="4356" y="1247578"/>
        <a:ext cx="1980822" cy="726106"/>
      </dsp:txXfrm>
    </dsp:sp>
    <dsp:sp modelId="{7A047D65-4E35-4036-9077-B35CB4822E07}">
      <dsp:nvSpPr>
        <dsp:cNvPr id="0" name=""/>
        <dsp:cNvSpPr/>
      </dsp:nvSpPr>
      <dsp:spPr>
        <a:xfrm>
          <a:off x="410067" y="1973684"/>
          <a:ext cx="1980822" cy="15606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Who you are 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Value of what you do 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The impact you make </a:t>
          </a:r>
        </a:p>
      </dsp:txBody>
      <dsp:txXfrm>
        <a:off x="455775" y="2019392"/>
        <a:ext cx="1889406" cy="1469184"/>
      </dsp:txXfrm>
    </dsp:sp>
    <dsp:sp modelId="{72B8B162-0175-4BBD-8BE4-AE6D588DA4EF}">
      <dsp:nvSpPr>
        <dsp:cNvPr id="0" name=""/>
        <dsp:cNvSpPr/>
      </dsp:nvSpPr>
      <dsp:spPr>
        <a:xfrm>
          <a:off x="2285464" y="1364047"/>
          <a:ext cx="636605" cy="4931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2285464" y="1462680"/>
        <a:ext cx="488655" cy="295901"/>
      </dsp:txXfrm>
    </dsp:sp>
    <dsp:sp modelId="{A85569A7-5EB1-4B7F-8194-E542900DA995}">
      <dsp:nvSpPr>
        <dsp:cNvPr id="0" name=""/>
        <dsp:cNvSpPr/>
      </dsp:nvSpPr>
      <dsp:spPr>
        <a:xfrm>
          <a:off x="3186320" y="1247578"/>
          <a:ext cx="1980822" cy="108916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THE BODY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i="1" kern="1200" dirty="0"/>
            <a:t>(30-60 seconds)</a:t>
          </a:r>
        </a:p>
      </dsp:txBody>
      <dsp:txXfrm>
        <a:off x="3186320" y="1247578"/>
        <a:ext cx="1980822" cy="726106"/>
      </dsp:txXfrm>
    </dsp:sp>
    <dsp:sp modelId="{1277EAA3-82B6-4DC8-97E4-F625DC45294B}">
      <dsp:nvSpPr>
        <dsp:cNvPr id="0" name=""/>
        <dsp:cNvSpPr/>
      </dsp:nvSpPr>
      <dsp:spPr>
        <a:xfrm>
          <a:off x="3592031" y="1973684"/>
          <a:ext cx="1980822" cy="15606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Prevention differentiators 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Effectiveness of prevention 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Impact stories</a:t>
          </a:r>
        </a:p>
      </dsp:txBody>
      <dsp:txXfrm>
        <a:off x="3637739" y="2019392"/>
        <a:ext cx="1889406" cy="1469184"/>
      </dsp:txXfrm>
    </dsp:sp>
    <dsp:sp modelId="{2E44DCF6-321B-4D47-9776-93EA6E8183CF}">
      <dsp:nvSpPr>
        <dsp:cNvPr id="0" name=""/>
        <dsp:cNvSpPr/>
      </dsp:nvSpPr>
      <dsp:spPr>
        <a:xfrm>
          <a:off x="5467428" y="1364047"/>
          <a:ext cx="636605" cy="4931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5467428" y="1462680"/>
        <a:ext cx="488655" cy="295901"/>
      </dsp:txXfrm>
    </dsp:sp>
    <dsp:sp modelId="{22D2A79C-EFE3-47DD-8C6A-A13EDAD6412E}">
      <dsp:nvSpPr>
        <dsp:cNvPr id="0" name=""/>
        <dsp:cNvSpPr/>
      </dsp:nvSpPr>
      <dsp:spPr>
        <a:xfrm>
          <a:off x="6368284" y="1247578"/>
          <a:ext cx="1980822" cy="108916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THE CLOSE 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i="1" kern="1200" dirty="0"/>
            <a:t>(15-30 seconds)</a:t>
          </a:r>
        </a:p>
      </dsp:txBody>
      <dsp:txXfrm>
        <a:off x="6368284" y="1247578"/>
        <a:ext cx="1980822" cy="726106"/>
      </dsp:txXfrm>
    </dsp:sp>
    <dsp:sp modelId="{AB32416C-448F-46B7-A552-D2967CF68FD7}">
      <dsp:nvSpPr>
        <dsp:cNvPr id="0" name=""/>
        <dsp:cNvSpPr/>
      </dsp:nvSpPr>
      <dsp:spPr>
        <a:xfrm>
          <a:off x="6773995" y="1973684"/>
          <a:ext cx="1980822" cy="15606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What can you do </a:t>
          </a:r>
        </a:p>
      </dsp:txBody>
      <dsp:txXfrm>
        <a:off x="6819703" y="2019392"/>
        <a:ext cx="1889406" cy="146918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5712A2-94AA-4917-82F5-3889142BD5FD}">
      <dsp:nvSpPr>
        <dsp:cNvPr id="0" name=""/>
        <dsp:cNvSpPr/>
      </dsp:nvSpPr>
      <dsp:spPr>
        <a:xfrm>
          <a:off x="7448" y="0"/>
          <a:ext cx="2226377" cy="86665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>
              <a:latin typeface="Avenir Book"/>
            </a:rPr>
            <a:t>Before</a:t>
          </a:r>
          <a:r>
            <a:rPr lang="en-US" sz="2800" b="1" kern="1200" dirty="0">
              <a:latin typeface="Avenir Book"/>
            </a:rPr>
            <a:t> </a:t>
          </a:r>
        </a:p>
      </dsp:txBody>
      <dsp:txXfrm>
        <a:off x="32831" y="25383"/>
        <a:ext cx="2175611" cy="815886"/>
      </dsp:txXfrm>
    </dsp:sp>
    <dsp:sp modelId="{5DA16538-BFE3-4ECA-B434-4400C9C2C524}">
      <dsp:nvSpPr>
        <dsp:cNvPr id="0" name=""/>
        <dsp:cNvSpPr/>
      </dsp:nvSpPr>
      <dsp:spPr>
        <a:xfrm>
          <a:off x="2456464" y="157255"/>
          <a:ext cx="471992" cy="5521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2456464" y="267683"/>
        <a:ext cx="330394" cy="331285"/>
      </dsp:txXfrm>
    </dsp:sp>
    <dsp:sp modelId="{3C61160F-89A5-4EDC-9A9A-B9843A4E7CBC}">
      <dsp:nvSpPr>
        <dsp:cNvPr id="0" name=""/>
        <dsp:cNvSpPr/>
      </dsp:nvSpPr>
      <dsp:spPr>
        <a:xfrm>
          <a:off x="3124378" y="0"/>
          <a:ext cx="2226377" cy="866652"/>
        </a:xfrm>
        <a:prstGeom prst="roundRect">
          <a:avLst>
            <a:gd name="adj" fmla="val 10000"/>
          </a:avLst>
        </a:prstGeom>
        <a:solidFill>
          <a:schemeClr val="accent3">
            <a:hueOff val="3965166"/>
            <a:satOff val="29060"/>
            <a:lumOff val="-1872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Avenir Book"/>
            </a:rPr>
            <a:t>During</a:t>
          </a:r>
        </a:p>
      </dsp:txBody>
      <dsp:txXfrm>
        <a:off x="3149761" y="25383"/>
        <a:ext cx="2175611" cy="815886"/>
      </dsp:txXfrm>
    </dsp:sp>
    <dsp:sp modelId="{08FC7B0F-22C8-4C70-B18F-913EC8952B30}">
      <dsp:nvSpPr>
        <dsp:cNvPr id="0" name=""/>
        <dsp:cNvSpPr/>
      </dsp:nvSpPr>
      <dsp:spPr>
        <a:xfrm>
          <a:off x="5573393" y="157255"/>
          <a:ext cx="471992" cy="5521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7930333"/>
            <a:satOff val="58120"/>
            <a:lumOff val="-3745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5573393" y="267683"/>
        <a:ext cx="330394" cy="331285"/>
      </dsp:txXfrm>
    </dsp:sp>
    <dsp:sp modelId="{9DF0C10C-C293-45F6-AFF8-D1CF1BF6156A}">
      <dsp:nvSpPr>
        <dsp:cNvPr id="0" name=""/>
        <dsp:cNvSpPr/>
      </dsp:nvSpPr>
      <dsp:spPr>
        <a:xfrm>
          <a:off x="6241307" y="0"/>
          <a:ext cx="2226377" cy="866652"/>
        </a:xfrm>
        <a:prstGeom prst="roundRect">
          <a:avLst>
            <a:gd name="adj" fmla="val 10000"/>
          </a:avLst>
        </a:prstGeom>
        <a:solidFill>
          <a:schemeClr val="accent3">
            <a:hueOff val="7930333"/>
            <a:satOff val="58120"/>
            <a:lumOff val="-3745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Avenir Book"/>
            </a:rPr>
            <a:t>After</a:t>
          </a:r>
        </a:p>
      </dsp:txBody>
      <dsp:txXfrm>
        <a:off x="6266690" y="25383"/>
        <a:ext cx="2175611" cy="8158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209844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9869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Switch to LinkedIn from </a:t>
            </a:r>
            <a:r>
              <a:rPr lang="en-US" dirty="0" err="1"/>
              <a:t>TikTok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34796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we’re going to give you social content and within one sitting you can schedule all at once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2016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KF – update with homepage from interactive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6665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KF – update with specifics on what’s in the toolkit and how to use them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504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23120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8081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SM: </a:t>
            </a:r>
          </a:p>
          <a:p>
            <a:r>
              <a:rPr lang="en-US" dirty="0"/>
              <a:t>Step 1: How to you tell your story </a:t>
            </a:r>
          </a:p>
          <a:p>
            <a:r>
              <a:rPr lang="en-US" dirty="0"/>
              <a:t>Step 2: Example of how it works: Bringing to life using Vaccine Confident content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58152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11023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KF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51534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Overwhelming – good illustration on how to use different channels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2311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png"/><Relationship Id="rId4" Type="http://schemas.openxmlformats.org/officeDocument/2006/relationships/image" Target="../media/image20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png"/><Relationship Id="rId4" Type="http://schemas.openxmlformats.org/officeDocument/2006/relationships/image" Target="../media/image23.jpe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4838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95"/>
          <a:stretch/>
        </p:blipFill>
        <p:spPr>
          <a:xfrm>
            <a:off x="0" y="149906"/>
            <a:ext cx="9144000" cy="6389006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855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0" y="1380561"/>
            <a:ext cx="7874454" cy="2146527"/>
          </a:xfrm>
        </p:spPr>
        <p:txBody>
          <a:bodyPr anchor="b"/>
          <a:lstStyle>
            <a:lvl1pPr algn="ctr">
              <a:defRPr sz="3375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059769"/>
          </a:xfrm>
          <a:solidFill>
            <a:srgbClr val="007DBA">
              <a:alpha val="52941"/>
            </a:srgbClr>
          </a:solidFill>
          <a:ln w="1905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575">
                <a:solidFill>
                  <a:schemeClr val="bg1">
                    <a:lumMod val="95000"/>
                  </a:schemeClr>
                </a:solidFill>
                <a:latin typeface="News Gothic Std" panose="020B0506020203020204" pitchFamily="34" charset="0"/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003BD-4D7B-498B-9758-B6251971EAB6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06A28-A67D-43C0-9F6C-8E7B9AD9FA1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636814"/>
          </a:xfrm>
          <a:prstGeom prst="rect">
            <a:avLst/>
          </a:prstGeom>
          <a:solidFill>
            <a:srgbClr val="0028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Rectangle 9"/>
          <p:cNvSpPr/>
          <p:nvPr userDrawn="1"/>
        </p:nvSpPr>
        <p:spPr>
          <a:xfrm>
            <a:off x="0" y="6131381"/>
            <a:ext cx="9144000" cy="726621"/>
          </a:xfrm>
          <a:prstGeom prst="rect">
            <a:avLst/>
          </a:prstGeom>
          <a:solidFill>
            <a:srgbClr val="0028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3805805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" y="0"/>
            <a:ext cx="391886" cy="6858000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10" y="3"/>
            <a:ext cx="2388053" cy="21227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6898" y="365128"/>
            <a:ext cx="5588453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6896" y="1825625"/>
            <a:ext cx="5588454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003BD-4D7B-498B-9758-B6251971EAB6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06A28-A67D-43C0-9F6C-8E7B9AD9FA1F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10" y="4069899"/>
            <a:ext cx="2388053" cy="21227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08"/>
          <a:stretch/>
        </p:blipFill>
        <p:spPr>
          <a:xfrm>
            <a:off x="398010" y="2122713"/>
            <a:ext cx="2388053" cy="1967594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" y="0"/>
            <a:ext cx="2786063" cy="6858000"/>
          </a:xfrm>
          <a:prstGeom prst="rect">
            <a:avLst/>
          </a:prstGeom>
          <a:solidFill>
            <a:srgbClr val="002855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3" name="Rectangle 12"/>
          <p:cNvSpPr/>
          <p:nvPr userDrawn="1"/>
        </p:nvSpPr>
        <p:spPr>
          <a:xfrm>
            <a:off x="391887" y="6176966"/>
            <a:ext cx="2394176" cy="681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6224773"/>
            <a:ext cx="2014538" cy="59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753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6" y="4180117"/>
            <a:ext cx="2388957" cy="21258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6" y="2128160"/>
            <a:ext cx="2388957" cy="20519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6" y="3"/>
            <a:ext cx="2394177" cy="212815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003BD-4D7B-498B-9758-B6251971EAB6}" type="datetimeFigureOut">
              <a:rPr lang="en-US" smtClean="0"/>
              <a:t>2/23/2021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06A28-A67D-43C0-9F6C-8E7B9AD9FA1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926896" y="1825625"/>
            <a:ext cx="5588454" cy="4351338"/>
          </a:xfrm>
        </p:spPr>
        <p:txBody>
          <a:bodyPr/>
          <a:lstStyle>
            <a:lvl1pPr>
              <a:buClr>
                <a:srgbClr val="5D285F"/>
              </a:buClr>
              <a:defRPr/>
            </a:lvl1pPr>
            <a:lvl2pPr>
              <a:buClr>
                <a:srgbClr val="5D285F"/>
              </a:buClr>
              <a:defRPr/>
            </a:lvl2pPr>
            <a:lvl3pPr>
              <a:buClr>
                <a:srgbClr val="5D285F"/>
              </a:buClr>
              <a:defRPr/>
            </a:lvl3pPr>
            <a:lvl4pPr>
              <a:buClr>
                <a:srgbClr val="5D285F"/>
              </a:buClr>
              <a:defRPr/>
            </a:lvl4pPr>
            <a:lvl5pPr>
              <a:buClr>
                <a:srgbClr val="5D285F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" y="0"/>
            <a:ext cx="391886" cy="6858000"/>
          </a:xfrm>
          <a:prstGeom prst="rect">
            <a:avLst/>
          </a:prstGeom>
          <a:solidFill>
            <a:srgbClr val="5D2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9" name="Rectangle 8"/>
          <p:cNvSpPr/>
          <p:nvPr userDrawn="1"/>
        </p:nvSpPr>
        <p:spPr>
          <a:xfrm>
            <a:off x="-5220" y="0"/>
            <a:ext cx="2786063" cy="6858000"/>
          </a:xfrm>
          <a:prstGeom prst="rect">
            <a:avLst/>
          </a:prstGeom>
          <a:solidFill>
            <a:srgbClr val="5D285F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2926898" y="365128"/>
            <a:ext cx="5588453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391887" y="6176966"/>
            <a:ext cx="2394176" cy="681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6224773"/>
            <a:ext cx="2014538" cy="59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2214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03"/>
          <a:stretch/>
        </p:blipFill>
        <p:spPr>
          <a:xfrm>
            <a:off x="388826" y="2130879"/>
            <a:ext cx="2391115" cy="19208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26" y="4046085"/>
            <a:ext cx="2397238" cy="21308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6" y="3"/>
            <a:ext cx="2397093" cy="2130879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" y="0"/>
            <a:ext cx="391886" cy="6858000"/>
          </a:xfrm>
          <a:prstGeom prst="rect">
            <a:avLst/>
          </a:prstGeom>
          <a:solidFill>
            <a:srgbClr val="CB60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003BD-4D7B-498B-9758-B6251971EAB6}" type="datetimeFigureOut">
              <a:rPr lang="en-US" smtClean="0"/>
              <a:t>2/23/2021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06A28-A67D-43C0-9F6C-8E7B9AD9FA1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926896" y="1825625"/>
            <a:ext cx="5588454" cy="4351338"/>
          </a:xfrm>
        </p:spPr>
        <p:txBody>
          <a:bodyPr/>
          <a:lstStyle>
            <a:lvl1pPr>
              <a:buClr>
                <a:srgbClr val="CB6015"/>
              </a:buClr>
              <a:defRPr/>
            </a:lvl1pPr>
            <a:lvl2pPr>
              <a:buClr>
                <a:srgbClr val="CB6015"/>
              </a:buClr>
              <a:defRPr/>
            </a:lvl2pPr>
            <a:lvl3pPr>
              <a:buClr>
                <a:srgbClr val="CB6015"/>
              </a:buClr>
              <a:defRPr/>
            </a:lvl3pPr>
            <a:lvl4pPr>
              <a:buClr>
                <a:srgbClr val="CB6015"/>
              </a:buClr>
              <a:defRPr/>
            </a:lvl4pPr>
            <a:lvl5pPr>
              <a:buClr>
                <a:srgbClr val="CB6015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926898" y="365128"/>
            <a:ext cx="5588453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" y="0"/>
            <a:ext cx="2786063" cy="6858000"/>
          </a:xfrm>
          <a:prstGeom prst="rect">
            <a:avLst/>
          </a:prstGeom>
          <a:solidFill>
            <a:srgbClr val="CB6015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5" name="Rectangle 14"/>
          <p:cNvSpPr/>
          <p:nvPr userDrawn="1"/>
        </p:nvSpPr>
        <p:spPr>
          <a:xfrm>
            <a:off x="391887" y="6176966"/>
            <a:ext cx="2394176" cy="681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6224773"/>
            <a:ext cx="2014538" cy="59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523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003BD-4D7B-498B-9758-B6251971EAB6}" type="datetimeFigureOut">
              <a:rPr lang="en-US" smtClean="0"/>
              <a:t>2/23/2021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1" y="0"/>
            <a:ext cx="391886" cy="6858000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Rectangle 6"/>
          <p:cNvSpPr/>
          <p:nvPr userDrawn="1"/>
        </p:nvSpPr>
        <p:spPr>
          <a:xfrm>
            <a:off x="391887" y="6176966"/>
            <a:ext cx="2394176" cy="681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6224773"/>
            <a:ext cx="2014538" cy="598562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28649" y="1801723"/>
            <a:ext cx="381515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4700200" y="1801723"/>
            <a:ext cx="381515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" y="0"/>
            <a:ext cx="391886" cy="6858000"/>
          </a:xfrm>
          <a:prstGeom prst="rect">
            <a:avLst/>
          </a:prstGeom>
          <a:solidFill>
            <a:srgbClr val="002855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33848314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5" b="26169"/>
          <a:stretch/>
        </p:blipFill>
        <p:spPr>
          <a:xfrm>
            <a:off x="0" y="0"/>
            <a:ext cx="9139844" cy="6134794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855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0" y="1380561"/>
            <a:ext cx="7874454" cy="2146527"/>
          </a:xfrm>
        </p:spPr>
        <p:txBody>
          <a:bodyPr anchor="b"/>
          <a:lstStyle>
            <a:lvl1pPr algn="ctr">
              <a:defRPr sz="3375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003BD-4D7B-498B-9758-B6251971EAB6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06A28-A67D-43C0-9F6C-8E7B9AD9FA1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636814"/>
          </a:xfrm>
          <a:prstGeom prst="rect">
            <a:avLst/>
          </a:prstGeom>
          <a:solidFill>
            <a:srgbClr val="0028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Rectangle 9"/>
          <p:cNvSpPr/>
          <p:nvPr userDrawn="1"/>
        </p:nvSpPr>
        <p:spPr>
          <a:xfrm>
            <a:off x="0" y="6131381"/>
            <a:ext cx="9144000" cy="726621"/>
          </a:xfrm>
          <a:prstGeom prst="rect">
            <a:avLst/>
          </a:prstGeom>
          <a:solidFill>
            <a:srgbClr val="0028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40398588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1FFDA-46F2-4719-958A-D65A660140F9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0B172-7B1C-478B-B1DE-FC86F9B79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576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1FFDA-46F2-4719-958A-D65A660140F9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0B172-7B1C-478B-B1DE-FC86F9B79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9536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1FFDA-46F2-4719-958A-D65A660140F9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0B172-7B1C-478B-B1DE-FC86F9B79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7831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1FFDA-46F2-4719-958A-D65A660140F9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0B172-7B1C-478B-B1DE-FC86F9B79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647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7"/>
          <p:cNvSpPr/>
          <p:nvPr userDrawn="1"/>
        </p:nvSpPr>
        <p:spPr>
          <a:xfrm rot="10800000">
            <a:off x="-1" y="4613279"/>
            <a:ext cx="2928552" cy="2244725"/>
          </a:xfrm>
          <a:custGeom>
            <a:avLst/>
            <a:gdLst/>
            <a:ahLst/>
            <a:cxnLst/>
            <a:rect l="l" t="t" r="r" b="b"/>
            <a:pathLst>
              <a:path w="2758505" h="2244485">
                <a:moveTo>
                  <a:pt x="2758505" y="2244485"/>
                </a:moveTo>
                <a:lnTo>
                  <a:pt x="0" y="2237929"/>
                </a:lnTo>
                <a:lnTo>
                  <a:pt x="514052" y="0"/>
                </a:lnTo>
                <a:lnTo>
                  <a:pt x="2758505" y="0"/>
                </a:lnTo>
                <a:close/>
              </a:path>
            </a:pathLst>
          </a:custGeom>
          <a:solidFill>
            <a:srgbClr val="FCBF7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92881">
              <a:defRPr/>
            </a:pPr>
            <a:endParaRPr lang="en-US" sz="760">
              <a:solidFill>
                <a:prstClr val="white"/>
              </a:solidFill>
            </a:endParaRPr>
          </a:p>
        </p:txBody>
      </p:sp>
      <p:sp>
        <p:nvSpPr>
          <p:cNvPr id="4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901702" y="1422400"/>
            <a:ext cx="7359650" cy="24193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194" b="0" i="0" baseline="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8E7338-4141-4ACC-8610-9FEEC0A147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5"/>
          <a:stretch/>
        </p:blipFill>
        <p:spPr>
          <a:xfrm>
            <a:off x="-1" y="4620692"/>
            <a:ext cx="3048001" cy="22521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7099AD-A53E-4EE5-AE4F-F24D4F4ABD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75"/>
          <a:stretch/>
        </p:blipFill>
        <p:spPr>
          <a:xfrm>
            <a:off x="3048000" y="4620692"/>
            <a:ext cx="3048000" cy="22521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946E51-9281-4ABC-8E98-963ABD6F99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19" b="-2170"/>
          <a:stretch/>
        </p:blipFill>
        <p:spPr>
          <a:xfrm>
            <a:off x="6002652" y="4620692"/>
            <a:ext cx="3141348" cy="232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3523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1FFDA-46F2-4719-958A-D65A660140F9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0B172-7B1C-478B-B1DE-FC86F9B79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4955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1FFDA-46F2-4719-958A-D65A660140F9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0B172-7B1C-478B-B1DE-FC86F9B79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9433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1FFDA-46F2-4719-958A-D65A660140F9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0B172-7B1C-478B-B1DE-FC86F9B79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133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1FFDA-46F2-4719-958A-D65A660140F9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0B172-7B1C-478B-B1DE-FC86F9B79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914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1FFDA-46F2-4719-958A-D65A660140F9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0B172-7B1C-478B-B1DE-FC86F9B79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3485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1FFDA-46F2-4719-958A-D65A660140F9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0B172-7B1C-478B-B1DE-FC86F9B79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0217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1FFDA-46F2-4719-958A-D65A660140F9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0B172-7B1C-478B-B1DE-FC86F9B79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815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376365" y="1620272"/>
            <a:ext cx="6788150" cy="42977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88" b="0" i="0" baseline="0">
                <a:solidFill>
                  <a:srgbClr val="FFFFFF"/>
                </a:solidFill>
                <a:latin typeface="Avenir Heavy"/>
                <a:cs typeface="Avenir Heavy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9849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0" y="1077913"/>
            <a:ext cx="4419600" cy="0"/>
          </a:xfrm>
          <a:prstGeom prst="line">
            <a:avLst/>
          </a:prstGeom>
          <a:ln w="38100" cmpd="sng">
            <a:solidFill>
              <a:srgbClr val="FCBF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17"/>
          <p:cNvSpPr>
            <a:spLocks noChangeAspect="1"/>
          </p:cNvSpPr>
          <p:nvPr userDrawn="1"/>
        </p:nvSpPr>
        <p:spPr>
          <a:xfrm>
            <a:off x="7575550" y="1663700"/>
            <a:ext cx="1568450" cy="2249488"/>
          </a:xfrm>
          <a:custGeom>
            <a:avLst/>
            <a:gdLst/>
            <a:ahLst/>
            <a:cxnLst/>
            <a:rect l="l" t="t" r="r" b="b"/>
            <a:pathLst>
              <a:path w="1567870" h="2249548">
                <a:moveTo>
                  <a:pt x="516722" y="0"/>
                </a:moveTo>
                <a:lnTo>
                  <a:pt x="1567870" y="5467"/>
                </a:lnTo>
                <a:lnTo>
                  <a:pt x="1567870" y="2247641"/>
                </a:lnTo>
                <a:lnTo>
                  <a:pt x="0" y="2249548"/>
                </a:lnTo>
                <a:close/>
              </a:path>
            </a:pathLst>
          </a:custGeom>
          <a:solidFill>
            <a:srgbClr val="FCBF7B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92881">
              <a:defRPr/>
            </a:pPr>
            <a:endParaRPr lang="en-US" sz="760">
              <a:solidFill>
                <a:prstClr val="white"/>
              </a:solidFill>
            </a:endParaRPr>
          </a:p>
        </p:txBody>
      </p:sp>
      <p:sp>
        <p:nvSpPr>
          <p:cNvPr id="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595735" y="389923"/>
            <a:ext cx="7972004" cy="776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19" b="0" i="0">
                <a:solidFill>
                  <a:srgbClr val="007DBA"/>
                </a:solidFill>
                <a:latin typeface="Avenir Book"/>
                <a:cs typeface="Avenir Book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22"/>
          <p:cNvSpPr>
            <a:spLocks noGrp="1"/>
          </p:cNvSpPr>
          <p:nvPr>
            <p:ph type="body" sz="quarter" idx="12"/>
          </p:nvPr>
        </p:nvSpPr>
        <p:spPr>
          <a:xfrm>
            <a:off x="595736" y="1634078"/>
            <a:ext cx="3800475" cy="4468275"/>
          </a:xfrm>
          <a:prstGeom prst="rect">
            <a:avLst/>
          </a:prstGeom>
        </p:spPr>
        <p:txBody>
          <a:bodyPr tIns="0" rIns="0" bIns="0"/>
          <a:lstStyle>
            <a:lvl1pPr marL="0" indent="0">
              <a:buNone/>
              <a:defRPr sz="760" b="0" i="0" baseline="0">
                <a:latin typeface="Avenir Book"/>
                <a:cs typeface="Avenir Book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710117" y="4438631"/>
            <a:ext cx="3859213" cy="1663725"/>
          </a:xfrm>
          <a:prstGeom prst="rect">
            <a:avLst/>
          </a:prstGeom>
        </p:spPr>
        <p:txBody>
          <a:bodyPr lIns="0" tIns="0" rIns="0" bIns="0"/>
          <a:lstStyle>
            <a:lvl1pPr marL="108014" marR="0" indent="-108014" algn="l" defTabSz="19288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844">
                <a:latin typeface="Avenir Book"/>
                <a:cs typeface="Avenir Book"/>
              </a:defRPr>
            </a:lvl1pPr>
            <a:lvl2pPr marL="270034" indent="-120551">
              <a:buFont typeface="Lucida Grande"/>
              <a:buChar char="-"/>
              <a:defRPr sz="844">
                <a:solidFill>
                  <a:srgbClr val="002855"/>
                </a:solidFill>
                <a:latin typeface="Avenir Book"/>
                <a:cs typeface="Avenir Book"/>
              </a:defRPr>
            </a:lvl2pPr>
            <a:lvl3pPr marL="443627" indent="-96441">
              <a:defRPr sz="717">
                <a:solidFill>
                  <a:srgbClr val="007DBA"/>
                </a:solidFill>
                <a:latin typeface="Avenir Book"/>
                <a:cs typeface="Avenir Book"/>
              </a:defRPr>
            </a:lvl3pPr>
            <a:lvl4pPr marL="570929" indent="-77153">
              <a:buFont typeface="Lucida Grande"/>
              <a:buChar char="·"/>
              <a:defRPr sz="675">
                <a:solidFill>
                  <a:srgbClr val="002855"/>
                </a:solidFill>
                <a:latin typeface="Avenir Book"/>
                <a:cs typeface="Avenir Book"/>
              </a:defRPr>
            </a:lvl4pPr>
            <a:lvl5pPr>
              <a:defRPr sz="675">
                <a:latin typeface="Avenir Book"/>
                <a:cs typeface="Avenir Boo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4710113" y="4056069"/>
            <a:ext cx="3857625" cy="3825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60">
                <a:solidFill>
                  <a:srgbClr val="007DBA"/>
                </a:solidFill>
                <a:latin typeface="Avenir Heavy"/>
                <a:cs typeface="Avenir Heavy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4710117" y="1668244"/>
            <a:ext cx="3311087" cy="2239347"/>
          </a:xfrm>
          <a:custGeom>
            <a:avLst/>
            <a:gdLst/>
            <a:ahLst/>
            <a:cxnLst/>
            <a:rect l="l" t="t" r="r" b="b"/>
            <a:pathLst>
              <a:path w="3311087" h="2239347">
                <a:moveTo>
                  <a:pt x="0" y="0"/>
                </a:moveTo>
                <a:lnTo>
                  <a:pt x="3311087" y="0"/>
                </a:lnTo>
                <a:lnTo>
                  <a:pt x="2796709" y="2239347"/>
                </a:lnTo>
                <a:lnTo>
                  <a:pt x="0" y="2239347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</p:spPr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5989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91420"/>
            <a:ext cx="8229600" cy="977083"/>
          </a:xfrm>
        </p:spPr>
        <p:txBody>
          <a:bodyPr/>
          <a:lstStyle>
            <a:lvl1pPr>
              <a:defRPr>
                <a:solidFill>
                  <a:srgbClr val="007DB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47695"/>
            <a:ext cx="4040188" cy="639762"/>
          </a:xfrm>
        </p:spPr>
        <p:txBody>
          <a:bodyPr anchor="b"/>
          <a:lstStyle>
            <a:lvl1pPr marL="0" indent="0">
              <a:buNone/>
              <a:defRPr sz="760" b="0" i="0">
                <a:solidFill>
                  <a:srgbClr val="007DBA"/>
                </a:solidFill>
                <a:latin typeface="Avenir Heavy"/>
                <a:cs typeface="Avenir Heavy"/>
              </a:defRPr>
            </a:lvl1pPr>
            <a:lvl2pPr marL="192881" indent="0">
              <a:buNone/>
              <a:defRPr sz="844" b="1"/>
            </a:lvl2pPr>
            <a:lvl3pPr marL="385763" indent="0">
              <a:buNone/>
              <a:defRPr sz="760" b="1"/>
            </a:lvl3pPr>
            <a:lvl4pPr marL="578644" indent="0">
              <a:buNone/>
              <a:defRPr sz="675" b="1"/>
            </a:lvl4pPr>
            <a:lvl5pPr marL="771525" indent="0">
              <a:buNone/>
              <a:defRPr sz="675" b="1"/>
            </a:lvl5pPr>
            <a:lvl6pPr marL="964406" indent="0">
              <a:buNone/>
              <a:defRPr sz="675" b="1"/>
            </a:lvl6pPr>
            <a:lvl7pPr marL="1157288" indent="0">
              <a:buNone/>
              <a:defRPr sz="675" b="1"/>
            </a:lvl7pPr>
            <a:lvl8pPr marL="1350169" indent="0">
              <a:buNone/>
              <a:defRPr sz="675" b="1"/>
            </a:lvl8pPr>
            <a:lvl9pPr marL="1543050" indent="0">
              <a:buNone/>
              <a:defRPr sz="67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787463"/>
            <a:ext cx="4040188" cy="3420483"/>
          </a:xfrm>
        </p:spPr>
        <p:txBody>
          <a:bodyPr/>
          <a:lstStyle>
            <a:lvl1pPr>
              <a:defRPr sz="844">
                <a:solidFill>
                  <a:schemeClr val="tx1"/>
                </a:solidFill>
              </a:defRPr>
            </a:lvl1pPr>
            <a:lvl2pPr>
              <a:defRPr sz="844">
                <a:solidFill>
                  <a:srgbClr val="002855"/>
                </a:solidFill>
              </a:defRPr>
            </a:lvl2pPr>
            <a:lvl3pPr>
              <a:defRPr sz="717">
                <a:solidFill>
                  <a:srgbClr val="007DBA"/>
                </a:solidFill>
              </a:defRPr>
            </a:lvl3pPr>
            <a:lvl4pPr>
              <a:defRPr sz="675">
                <a:solidFill>
                  <a:srgbClr val="002855"/>
                </a:solidFill>
              </a:defRPr>
            </a:lvl4pPr>
            <a:lvl5pPr>
              <a:defRPr sz="675" b="0" i="0">
                <a:solidFill>
                  <a:srgbClr val="007DBA"/>
                </a:solidFill>
                <a:latin typeface="Avenir Book"/>
                <a:cs typeface="Avenir Book"/>
              </a:defRPr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2147695"/>
            <a:ext cx="4041775" cy="639762"/>
          </a:xfrm>
        </p:spPr>
        <p:txBody>
          <a:bodyPr anchor="b"/>
          <a:lstStyle>
            <a:lvl1pPr marL="0" indent="0">
              <a:buNone/>
              <a:defRPr sz="760" b="0" i="0">
                <a:solidFill>
                  <a:srgbClr val="007DBA"/>
                </a:solidFill>
                <a:latin typeface="Avenir Heavy"/>
                <a:cs typeface="Avenir Heavy"/>
              </a:defRPr>
            </a:lvl1pPr>
            <a:lvl2pPr marL="192881" indent="0">
              <a:buNone/>
              <a:defRPr sz="844" b="1"/>
            </a:lvl2pPr>
            <a:lvl3pPr marL="385763" indent="0">
              <a:buNone/>
              <a:defRPr sz="760" b="1"/>
            </a:lvl3pPr>
            <a:lvl4pPr marL="578644" indent="0">
              <a:buNone/>
              <a:defRPr sz="675" b="1"/>
            </a:lvl4pPr>
            <a:lvl5pPr marL="771525" indent="0">
              <a:buNone/>
              <a:defRPr sz="675" b="1"/>
            </a:lvl5pPr>
            <a:lvl6pPr marL="964406" indent="0">
              <a:buNone/>
              <a:defRPr sz="675" b="1"/>
            </a:lvl6pPr>
            <a:lvl7pPr marL="1157288" indent="0">
              <a:buNone/>
              <a:defRPr sz="675" b="1"/>
            </a:lvl7pPr>
            <a:lvl8pPr marL="1350169" indent="0">
              <a:buNone/>
              <a:defRPr sz="675" b="1"/>
            </a:lvl8pPr>
            <a:lvl9pPr marL="1543050" indent="0">
              <a:buNone/>
              <a:defRPr sz="67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10"/>
          </p:nvPr>
        </p:nvSpPr>
        <p:spPr>
          <a:xfrm>
            <a:off x="4646613" y="2787463"/>
            <a:ext cx="4040188" cy="3420483"/>
          </a:xfrm>
        </p:spPr>
        <p:txBody>
          <a:bodyPr/>
          <a:lstStyle>
            <a:lvl1pPr>
              <a:defRPr sz="844">
                <a:solidFill>
                  <a:schemeClr val="tx1"/>
                </a:solidFill>
              </a:defRPr>
            </a:lvl1pPr>
            <a:lvl2pPr>
              <a:defRPr sz="844">
                <a:solidFill>
                  <a:srgbClr val="002855"/>
                </a:solidFill>
              </a:defRPr>
            </a:lvl2pPr>
            <a:lvl3pPr>
              <a:defRPr sz="717">
                <a:solidFill>
                  <a:srgbClr val="007DBA"/>
                </a:solidFill>
              </a:defRPr>
            </a:lvl3pPr>
            <a:lvl4pPr>
              <a:defRPr sz="675">
                <a:solidFill>
                  <a:srgbClr val="002855"/>
                </a:solidFill>
              </a:defRPr>
            </a:lvl4pPr>
            <a:lvl5pPr>
              <a:defRPr sz="675" b="0" i="0">
                <a:solidFill>
                  <a:srgbClr val="007DBA"/>
                </a:solidFill>
                <a:latin typeface="Avenir Book"/>
                <a:cs typeface="Avenir Book"/>
              </a:defRPr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677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988" y="4438650"/>
            <a:ext cx="29686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988" y="5092700"/>
            <a:ext cx="296862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988" y="5611819"/>
            <a:ext cx="296862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3222625" y="4497390"/>
            <a:ext cx="1218603" cy="209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192881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139" baseline="30000">
                <a:solidFill>
                  <a:prstClr val="white"/>
                </a:solidFill>
                <a:latin typeface="Avenir Book" pitchFamily="122" charset="0"/>
              </a:rPr>
              <a:t>Visit www.acpm.org/join</a:t>
            </a: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3222626" y="5095878"/>
            <a:ext cx="1499128" cy="209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192881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139" baseline="30000">
                <a:solidFill>
                  <a:srgbClr val="FFFFFF"/>
                </a:solidFill>
                <a:latin typeface="Avenir Book" pitchFamily="122" charset="0"/>
              </a:rPr>
              <a:t>Email membership@acpm.org</a:t>
            </a: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3222627" y="5672141"/>
            <a:ext cx="978153" cy="209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192881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s-IS" altLang="en-US" sz="1139" baseline="30000">
                <a:solidFill>
                  <a:srgbClr val="FFFFFF"/>
                </a:solidFill>
                <a:latin typeface="Avenir Book" pitchFamily="122" charset="0"/>
              </a:rPr>
              <a:t>Call 202.466.2044</a:t>
            </a: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1682751" y="3849688"/>
            <a:ext cx="5754688" cy="282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192881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56" baseline="30000">
                <a:solidFill>
                  <a:prstClr val="white"/>
                </a:solidFill>
                <a:latin typeface="Avenir Book" pitchFamily="122" charset="0"/>
              </a:rPr>
              <a:t>Become a member today!</a:t>
            </a:r>
          </a:p>
        </p:txBody>
      </p:sp>
    </p:spTree>
    <p:extLst>
      <p:ext uri="{BB962C8B-B14F-4D97-AF65-F5344CB8AC3E}">
        <p14:creationId xmlns:p14="http://schemas.microsoft.com/office/powerpoint/2010/main" val="372301127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- custom tex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988" y="4438650"/>
            <a:ext cx="29686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988" y="5072063"/>
            <a:ext cx="296862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988" y="5611819"/>
            <a:ext cx="296862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682751" y="3595324"/>
            <a:ext cx="5754688" cy="622300"/>
          </a:xfrm>
          <a:prstGeom prst="rect">
            <a:avLst/>
          </a:prstGeom>
        </p:spPr>
        <p:txBody>
          <a:bodyPr anchor="b"/>
          <a:lstStyle>
            <a:lvl1pPr marL="0" indent="0" algn="ctr">
              <a:buFont typeface="Arial"/>
              <a:buNone/>
              <a:defRPr sz="1266" baseline="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117853" y="4410276"/>
            <a:ext cx="3246587" cy="485775"/>
          </a:xfrm>
        </p:spPr>
        <p:txBody>
          <a:bodyPr/>
          <a:lstStyle>
            <a:lvl1pPr marL="0" indent="0">
              <a:buNone/>
              <a:defRPr sz="76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3117853" y="4978503"/>
            <a:ext cx="3246587" cy="485775"/>
          </a:xfrm>
        </p:spPr>
        <p:txBody>
          <a:bodyPr/>
          <a:lstStyle>
            <a:lvl1pPr marL="0" indent="0">
              <a:buNone/>
              <a:defRPr sz="76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117853" y="5548606"/>
            <a:ext cx="3246587" cy="485775"/>
          </a:xfrm>
        </p:spPr>
        <p:txBody>
          <a:bodyPr/>
          <a:lstStyle>
            <a:lvl1pPr marL="0" indent="0">
              <a:buNone/>
              <a:defRPr sz="76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6036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100014" y="972647"/>
            <a:ext cx="8863012" cy="12700"/>
          </a:xfrm>
          <a:prstGeom prst="line">
            <a:avLst/>
          </a:prstGeom>
          <a:ln w="57150" cmpd="sng">
            <a:solidFill>
              <a:srgbClr val="002C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13" y="195263"/>
            <a:ext cx="8229600" cy="930152"/>
          </a:xfrm>
        </p:spPr>
        <p:txBody>
          <a:bodyPr/>
          <a:lstStyle>
            <a:lvl1pPr algn="l"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807" y="1413242"/>
            <a:ext cx="8229600" cy="3848100"/>
          </a:xfrm>
        </p:spPr>
        <p:txBody>
          <a:bodyPr/>
          <a:lstStyle>
            <a:lvl1pPr>
              <a:defRPr>
                <a:solidFill>
                  <a:srgbClr val="002C5C"/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675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6"/>
            <a:ext cx="20574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defTabSz="192881" fontAlgn="base">
              <a:spcBef>
                <a:spcPct val="0"/>
              </a:spcBef>
              <a:spcAft>
                <a:spcPct val="0"/>
              </a:spcAft>
              <a:defRPr/>
            </a:pPr>
            <a:fld id="{276C87DB-6269-4B14-965A-41A3C759ACF8}" type="datetimeFigureOut">
              <a:rPr lang="en-US" smtClean="0">
                <a:solidFill>
                  <a:prstClr val="black"/>
                </a:solidFill>
                <a:ea typeface="ＭＳ Ｐゴシック" panose="020B0600070205080204" pitchFamily="34" charset="-128"/>
              </a:rPr>
              <a:pPr defTabSz="192881" fontAlgn="base">
                <a:spcBef>
                  <a:spcPct val="0"/>
                </a:spcBef>
                <a:spcAft>
                  <a:spcPct val="0"/>
                </a:spcAft>
                <a:defRPr/>
              </a:pPr>
              <a:t>2/23/2021</a:t>
            </a:fld>
            <a:endParaRPr lang="en-US">
              <a:solidFill>
                <a:prstClr val="black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6"/>
            <a:ext cx="30861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defTabSz="192881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6"/>
            <a:ext cx="20574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defTabSz="192881" fontAlgn="base">
              <a:spcBef>
                <a:spcPct val="0"/>
              </a:spcBef>
              <a:spcAft>
                <a:spcPct val="0"/>
              </a:spcAft>
              <a:defRPr/>
            </a:pPr>
            <a:fld id="{42451792-D571-44C2-8EE6-FEF46E30ABFE}" type="slidenum">
              <a:rPr lang="en-US" smtClean="0">
                <a:solidFill>
                  <a:prstClr val="black"/>
                </a:solidFill>
                <a:ea typeface="ＭＳ Ｐゴシック" panose="020B0600070205080204" pitchFamily="34" charset="-128"/>
              </a:rPr>
              <a:pPr defTabSz="192881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8040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376365" y="1620272"/>
            <a:ext cx="6788150" cy="42977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88" b="0" i="0" baseline="0">
                <a:solidFill>
                  <a:srgbClr val="FFFFFF"/>
                </a:solidFill>
                <a:latin typeface="Avenir Heavy"/>
                <a:cs typeface="Avenir Heavy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098706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10966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274888"/>
            <a:ext cx="82296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79640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</p:sldLayoutIdLst>
  <p:txStyles>
    <p:titleStyle>
      <a:lvl1pPr algn="ctr" defTabSz="192881" rtl="0" eaLnBrk="0" fontAlgn="base" hangingPunct="0">
        <a:spcBef>
          <a:spcPct val="0"/>
        </a:spcBef>
        <a:spcAft>
          <a:spcPct val="0"/>
        </a:spcAft>
        <a:defRPr sz="1519" kern="1200">
          <a:solidFill>
            <a:srgbClr val="007DBA"/>
          </a:solidFill>
          <a:latin typeface="Avenir Book"/>
          <a:ea typeface="ＭＳ Ｐゴシック" charset="0"/>
          <a:cs typeface="Avenir Book"/>
        </a:defRPr>
      </a:lvl1pPr>
      <a:lvl2pPr algn="ctr" defTabSz="192881" rtl="0" eaLnBrk="0" fontAlgn="base" hangingPunct="0">
        <a:spcBef>
          <a:spcPct val="0"/>
        </a:spcBef>
        <a:spcAft>
          <a:spcPct val="0"/>
        </a:spcAft>
        <a:defRPr sz="1519">
          <a:solidFill>
            <a:srgbClr val="007DBA"/>
          </a:solidFill>
          <a:latin typeface="Avenir Book" charset="0"/>
          <a:ea typeface="ＭＳ Ｐゴシック" charset="0"/>
          <a:cs typeface="Avenir Book" pitchFamily="122" charset="0"/>
        </a:defRPr>
      </a:lvl2pPr>
      <a:lvl3pPr algn="ctr" defTabSz="192881" rtl="0" eaLnBrk="0" fontAlgn="base" hangingPunct="0">
        <a:spcBef>
          <a:spcPct val="0"/>
        </a:spcBef>
        <a:spcAft>
          <a:spcPct val="0"/>
        </a:spcAft>
        <a:defRPr sz="1519">
          <a:solidFill>
            <a:srgbClr val="007DBA"/>
          </a:solidFill>
          <a:latin typeface="Avenir Book" charset="0"/>
          <a:ea typeface="ＭＳ Ｐゴシック" charset="0"/>
          <a:cs typeface="Avenir Book" pitchFamily="122" charset="0"/>
        </a:defRPr>
      </a:lvl3pPr>
      <a:lvl4pPr algn="ctr" defTabSz="192881" rtl="0" eaLnBrk="0" fontAlgn="base" hangingPunct="0">
        <a:spcBef>
          <a:spcPct val="0"/>
        </a:spcBef>
        <a:spcAft>
          <a:spcPct val="0"/>
        </a:spcAft>
        <a:defRPr sz="1519">
          <a:solidFill>
            <a:srgbClr val="007DBA"/>
          </a:solidFill>
          <a:latin typeface="Avenir Book" charset="0"/>
          <a:ea typeface="ＭＳ Ｐゴシック" charset="0"/>
          <a:cs typeface="Avenir Book" pitchFamily="122" charset="0"/>
        </a:defRPr>
      </a:lvl4pPr>
      <a:lvl5pPr algn="ctr" defTabSz="192881" rtl="0" eaLnBrk="0" fontAlgn="base" hangingPunct="0">
        <a:spcBef>
          <a:spcPct val="0"/>
        </a:spcBef>
        <a:spcAft>
          <a:spcPct val="0"/>
        </a:spcAft>
        <a:defRPr sz="1519">
          <a:solidFill>
            <a:srgbClr val="007DBA"/>
          </a:solidFill>
          <a:latin typeface="Avenir Book" charset="0"/>
          <a:ea typeface="ＭＳ Ｐゴシック" charset="0"/>
          <a:cs typeface="Avenir Book" pitchFamily="122" charset="0"/>
        </a:defRPr>
      </a:lvl5pPr>
      <a:lvl6pPr marL="192881" algn="ctr" defTabSz="192881" rtl="0" fontAlgn="base">
        <a:spcBef>
          <a:spcPct val="0"/>
        </a:spcBef>
        <a:spcAft>
          <a:spcPct val="0"/>
        </a:spcAft>
        <a:defRPr sz="1856">
          <a:solidFill>
            <a:srgbClr val="7030A0"/>
          </a:solidFill>
          <a:latin typeface="Trebuchet MS" charset="0"/>
          <a:ea typeface="ＭＳ Ｐゴシック" charset="0"/>
          <a:cs typeface="Geneva" charset="0"/>
        </a:defRPr>
      </a:lvl6pPr>
      <a:lvl7pPr marL="385763" algn="ctr" defTabSz="192881" rtl="0" fontAlgn="base">
        <a:spcBef>
          <a:spcPct val="0"/>
        </a:spcBef>
        <a:spcAft>
          <a:spcPct val="0"/>
        </a:spcAft>
        <a:defRPr sz="1856">
          <a:solidFill>
            <a:srgbClr val="7030A0"/>
          </a:solidFill>
          <a:latin typeface="Trebuchet MS" charset="0"/>
          <a:ea typeface="ＭＳ Ｐゴシック" charset="0"/>
          <a:cs typeface="Geneva" charset="0"/>
        </a:defRPr>
      </a:lvl7pPr>
      <a:lvl8pPr marL="578644" algn="ctr" defTabSz="192881" rtl="0" fontAlgn="base">
        <a:spcBef>
          <a:spcPct val="0"/>
        </a:spcBef>
        <a:spcAft>
          <a:spcPct val="0"/>
        </a:spcAft>
        <a:defRPr sz="1856">
          <a:solidFill>
            <a:srgbClr val="7030A0"/>
          </a:solidFill>
          <a:latin typeface="Trebuchet MS" charset="0"/>
          <a:ea typeface="ＭＳ Ｐゴシック" charset="0"/>
          <a:cs typeface="Geneva" charset="0"/>
        </a:defRPr>
      </a:lvl8pPr>
      <a:lvl9pPr marL="771525" algn="ctr" defTabSz="192881" rtl="0" fontAlgn="base">
        <a:spcBef>
          <a:spcPct val="0"/>
        </a:spcBef>
        <a:spcAft>
          <a:spcPct val="0"/>
        </a:spcAft>
        <a:defRPr sz="1856">
          <a:solidFill>
            <a:srgbClr val="7030A0"/>
          </a:solidFill>
          <a:latin typeface="Trebuchet MS" charset="0"/>
          <a:ea typeface="ＭＳ Ｐゴシック" charset="0"/>
          <a:cs typeface="Geneva" charset="0"/>
        </a:defRPr>
      </a:lvl9pPr>
    </p:titleStyle>
    <p:bodyStyle>
      <a:lvl1pPr marL="144661" indent="-144661" algn="l" defTabSz="192881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844" kern="1200">
          <a:solidFill>
            <a:schemeClr val="tx1"/>
          </a:solidFill>
          <a:latin typeface="Avenir Book"/>
          <a:ea typeface="ＭＳ Ｐゴシック" charset="0"/>
          <a:cs typeface="Avenir Book"/>
        </a:defRPr>
      </a:lvl1pPr>
      <a:lvl2pPr marL="313433" indent="-120551" algn="l" defTabSz="192881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844" kern="1200">
          <a:solidFill>
            <a:srgbClr val="002855"/>
          </a:solidFill>
          <a:latin typeface="Avenir Book"/>
          <a:ea typeface="Geneva" charset="0"/>
          <a:cs typeface="Avenir Book"/>
        </a:defRPr>
      </a:lvl2pPr>
      <a:lvl3pPr marL="482204" indent="-96441" algn="l" defTabSz="192881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717" kern="1200">
          <a:solidFill>
            <a:srgbClr val="007DBA"/>
          </a:solidFill>
          <a:latin typeface="Avenir Book"/>
          <a:ea typeface="Geneva" charset="0"/>
          <a:cs typeface="Avenir Book"/>
        </a:defRPr>
      </a:lvl3pPr>
      <a:lvl4pPr marL="675085" indent="-96441" algn="l" defTabSz="192881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675" kern="1200">
          <a:solidFill>
            <a:srgbClr val="002855"/>
          </a:solidFill>
          <a:latin typeface="Avenir Book"/>
          <a:ea typeface="Geneva" charset="0"/>
          <a:cs typeface="Avenir Book"/>
        </a:defRPr>
      </a:lvl4pPr>
      <a:lvl5pPr marL="867966" indent="-96441" algn="l" defTabSz="192881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844" kern="1200">
          <a:solidFill>
            <a:srgbClr val="7030A0"/>
          </a:solidFill>
          <a:latin typeface="+mn-lt"/>
          <a:ea typeface="Geneva" charset="0"/>
          <a:cs typeface="Geneva" charset="0"/>
        </a:defRPr>
      </a:lvl5pPr>
      <a:lvl6pPr marL="1060847" indent="-96441" algn="l" defTabSz="192881" rtl="0" eaLnBrk="1" latinLnBrk="0" hangingPunct="1">
        <a:spcBef>
          <a:spcPct val="20000"/>
        </a:spcBef>
        <a:buFont typeface="Arial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6pPr>
      <a:lvl7pPr marL="1253729" indent="-96441" algn="l" defTabSz="192881" rtl="0" eaLnBrk="1" latinLnBrk="0" hangingPunct="1">
        <a:spcBef>
          <a:spcPct val="20000"/>
        </a:spcBef>
        <a:buFont typeface="Arial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7pPr>
      <a:lvl8pPr marL="1446610" indent="-96441" algn="l" defTabSz="192881" rtl="0" eaLnBrk="1" latinLnBrk="0" hangingPunct="1">
        <a:spcBef>
          <a:spcPct val="20000"/>
        </a:spcBef>
        <a:buFont typeface="Arial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8pPr>
      <a:lvl9pPr marL="1639491" indent="-96441" algn="l" defTabSz="192881" rtl="0" eaLnBrk="1" latinLnBrk="0" hangingPunct="1">
        <a:spcBef>
          <a:spcPct val="20000"/>
        </a:spcBef>
        <a:buFont typeface="Arial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92881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1pPr>
      <a:lvl2pPr marL="192881" algn="l" defTabSz="192881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2pPr>
      <a:lvl3pPr marL="385763" algn="l" defTabSz="192881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3pPr>
      <a:lvl4pPr marL="578644" algn="l" defTabSz="192881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4pPr>
      <a:lvl5pPr marL="771525" algn="l" defTabSz="192881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5pPr>
      <a:lvl6pPr marL="964406" algn="l" defTabSz="192881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157288" algn="l" defTabSz="192881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350169" algn="l" defTabSz="192881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algn="l" defTabSz="192881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B003BD-4D7B-498B-9758-B6251971EAB6}" type="datetimeFigureOut">
              <a:rPr lang="en-US" smtClean="0"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06A28-A67D-43C0-9F6C-8E7B9AD9F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035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>
              <a:lumMod val="85000"/>
              <a:lumOff val="15000"/>
            </a:schemeClr>
          </a:solidFill>
          <a:latin typeface="News Gothic Std" panose="020B0506020203020204" pitchFamily="34" charset="0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Clr>
          <a:srgbClr val="007DBA"/>
        </a:buClr>
        <a:buFont typeface="Wingdings" panose="05000000000000000000" pitchFamily="2" charset="2"/>
        <a:buChar char="§"/>
        <a:defRPr sz="1575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Clr>
          <a:srgbClr val="007DBA"/>
        </a:buClr>
        <a:buFont typeface="Wingdings" panose="05000000000000000000" pitchFamily="2" charset="2"/>
        <a:buChar char="§"/>
        <a:defRPr sz="135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Clr>
          <a:srgbClr val="007DBA"/>
        </a:buClr>
        <a:buFont typeface="Wingdings" panose="05000000000000000000" pitchFamily="2" charset="2"/>
        <a:buChar char="§"/>
        <a:defRPr sz="1125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Clr>
          <a:srgbClr val="007DBA"/>
        </a:buClr>
        <a:buFont typeface="Wingdings" panose="05000000000000000000" pitchFamily="2" charset="2"/>
        <a:buChar char="§"/>
        <a:defRPr sz="1013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Clr>
          <a:srgbClr val="007DBA"/>
        </a:buClr>
        <a:buFont typeface="Wingdings" panose="05000000000000000000" pitchFamily="2" charset="2"/>
        <a:buChar char="§"/>
        <a:defRPr sz="1013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F1FFDA-46F2-4719-958A-D65A660140F9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0B172-7B1C-478B-B1DE-FC86F9B79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613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49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8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microsoft.com/office/2007/relationships/hdphoto" Target="../media/hdphoto3.wdp"/><Relationship Id="rId5" Type="http://schemas.openxmlformats.org/officeDocument/2006/relationships/image" Target="../media/image56.png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892175" y="1524000"/>
            <a:ext cx="7359650" cy="2419350"/>
          </a:xfrm>
        </p:spPr>
        <p:txBody>
          <a:bodyPr/>
          <a:lstStyle/>
          <a:p>
            <a:r>
              <a:rPr lang="en-US" sz="2800" b="1" dirty="0"/>
              <a:t>ACPM’s COVID-19 Vaccine </a:t>
            </a:r>
          </a:p>
          <a:p>
            <a:r>
              <a:rPr lang="en-US" sz="2800" b="1" dirty="0"/>
              <a:t>Public Relations Effort </a:t>
            </a:r>
          </a:p>
        </p:txBody>
      </p:sp>
    </p:spTree>
    <p:extLst>
      <p:ext uri="{BB962C8B-B14F-4D97-AF65-F5344CB8AC3E}">
        <p14:creationId xmlns:p14="http://schemas.microsoft.com/office/powerpoint/2010/main" val="2285925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80C2ED5-C57D-477F-B199-6281C5F43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13" y="195263"/>
            <a:ext cx="8229600" cy="930275"/>
          </a:xfrm>
        </p:spPr>
        <p:txBody>
          <a:bodyPr/>
          <a:lstStyle/>
          <a:p>
            <a:r>
              <a:rPr lang="en-US" sz="2400" b="1" dirty="0"/>
              <a:t>Vaccine Confident Toolkit: Social Media Content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5E37E9-9D80-4406-ABA4-D5F672CBD1DE}"/>
              </a:ext>
            </a:extLst>
          </p:cNvPr>
          <p:cNvSpPr txBox="1"/>
          <p:nvPr/>
        </p:nvSpPr>
        <p:spPr>
          <a:xfrm>
            <a:off x="670099" y="1391809"/>
            <a:ext cx="3656574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92735"/>
            <a:r>
              <a:rPr lang="en-US" b="1" kern="1200" dirty="0">
                <a:solidFill>
                  <a:srgbClr val="002C5C"/>
                </a:solidFill>
                <a:latin typeface="Avenir Book"/>
                <a:ea typeface="ＭＳ Ｐゴシック" charset="0"/>
              </a:rPr>
              <a:t>LinkedIn Article </a:t>
            </a:r>
          </a:p>
          <a:p>
            <a:pPr algn="l"/>
            <a:r>
              <a:rPr lang="en-US" sz="1200" b="0" i="0" u="none" strike="noStrike" baseline="0" dirty="0">
                <a:solidFill>
                  <a:srgbClr val="494949"/>
                </a:solidFill>
                <a:latin typeface="Avenir-Light"/>
              </a:rPr>
              <a:t>Tailor the template article to lend your voice and create a dialogue about your confidence in vaccines and foster that same assurance with your professional and social communities.</a:t>
            </a:r>
            <a:endParaRPr lang="en-US" sz="1200" kern="1200" dirty="0">
              <a:solidFill>
                <a:srgbClr val="002C5C"/>
              </a:solidFill>
              <a:latin typeface="Avenir Book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BABD14-A8A7-4518-B029-B53126D0F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753" y="2564623"/>
            <a:ext cx="2935868" cy="37102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AE7013-9F46-47D2-A184-B7B1357DD5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8653" y="2330605"/>
            <a:ext cx="3109261" cy="38806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AB8227A-0B46-4FF1-828A-A18C04E5C442}"/>
              </a:ext>
            </a:extLst>
          </p:cNvPr>
          <p:cNvSpPr txBox="1"/>
          <p:nvPr/>
        </p:nvSpPr>
        <p:spPr>
          <a:xfrm>
            <a:off x="5648653" y="1382368"/>
            <a:ext cx="350010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92735"/>
            <a:r>
              <a:rPr lang="en-US" b="1" kern="1200" dirty="0">
                <a:solidFill>
                  <a:srgbClr val="002C5C"/>
                </a:solidFill>
                <a:latin typeface="Avenir Book"/>
                <a:ea typeface="ＭＳ Ｐゴシック" charset="0"/>
              </a:rPr>
              <a:t>Facebook/Instagram/Twitter Copy</a:t>
            </a:r>
          </a:p>
          <a:p>
            <a:pPr algn="l"/>
            <a:r>
              <a:rPr lang="en-US" sz="1200" b="0" i="0" u="none" strike="noStrike" baseline="0" dirty="0">
                <a:solidFill>
                  <a:srgbClr val="494949"/>
                </a:solidFill>
                <a:latin typeface="Avenir-Light"/>
              </a:rPr>
              <a:t>Use the suggested content to join the conversation and share why you are vaccine confident with your</a:t>
            </a:r>
          </a:p>
          <a:p>
            <a:pPr algn="l"/>
            <a:r>
              <a:rPr lang="en-US" sz="1200" b="0" i="0" u="none" strike="noStrike" baseline="0" dirty="0">
                <a:solidFill>
                  <a:srgbClr val="494949"/>
                </a:solidFill>
                <a:latin typeface="Avenir-Light"/>
              </a:rPr>
              <a:t>community and followers.</a:t>
            </a:r>
            <a:endParaRPr lang="en-US" sz="1200" kern="1200" dirty="0">
              <a:solidFill>
                <a:srgbClr val="002C5C"/>
              </a:solidFill>
              <a:latin typeface="Avenir Book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8837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7B7DAB9-4311-410F-AA6A-AA0061101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13" y="195263"/>
            <a:ext cx="8229600" cy="930275"/>
          </a:xfrm>
        </p:spPr>
        <p:txBody>
          <a:bodyPr/>
          <a:lstStyle/>
          <a:p>
            <a:r>
              <a:rPr lang="en-US" sz="2400" b="1" dirty="0"/>
              <a:t>Vaccine Confident Toolkit: Social Media Graphics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EEB23C-3BE2-45CE-8CED-62F1F46BE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4259" y="3741233"/>
            <a:ext cx="2415354" cy="24153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C9BF95-9DAD-423A-8DC7-F26C324F2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4259" y="1225708"/>
            <a:ext cx="2415355" cy="241535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8512CE0-CC6F-43F9-9982-4A6CC0AD99F4}"/>
              </a:ext>
            </a:extLst>
          </p:cNvPr>
          <p:cNvCxnSpPr/>
          <p:nvPr/>
        </p:nvCxnSpPr>
        <p:spPr>
          <a:xfrm>
            <a:off x="4572000" y="1360449"/>
            <a:ext cx="0" cy="4103649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71791A58-2966-46B7-B649-83B1E3850C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8855" y="1721926"/>
            <a:ext cx="2041028" cy="20410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B2BFDB1-06DC-4F60-A181-62AC912B349D}"/>
              </a:ext>
            </a:extLst>
          </p:cNvPr>
          <p:cNvSpPr txBox="1"/>
          <p:nvPr/>
        </p:nvSpPr>
        <p:spPr>
          <a:xfrm>
            <a:off x="1115122" y="1355014"/>
            <a:ext cx="29216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92735"/>
            <a:r>
              <a:rPr lang="en-US" b="1" kern="1200" dirty="0">
                <a:solidFill>
                  <a:srgbClr val="002C5C"/>
                </a:solidFill>
                <a:latin typeface="Avenir Book"/>
                <a:ea typeface="ＭＳ Ｐゴシック" charset="0"/>
              </a:rPr>
              <a:t>Facebook Profile Picture Frame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2EC399F-8815-4A77-B44A-F54F12773E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8855" y="4026350"/>
            <a:ext cx="2041027" cy="204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307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5EE76DC-9025-4CF4-BB4F-7F65D4675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13" y="195263"/>
            <a:ext cx="8229600" cy="930275"/>
          </a:xfrm>
        </p:spPr>
        <p:txBody>
          <a:bodyPr/>
          <a:lstStyle/>
          <a:p>
            <a:r>
              <a:rPr lang="en-US" sz="2400" b="1" dirty="0"/>
              <a:t>Vaccine Confident Toolkit: Animated Social Media Graphics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90EE64-A736-4D8C-8976-F7C3F45D9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87" y="1469869"/>
            <a:ext cx="3289610" cy="17270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223A94-3362-4F48-8F4A-418DD8EF0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828" y="4031727"/>
            <a:ext cx="3401469" cy="17007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4974D1-C2B4-4011-9875-A76E1BEFCD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6324" y="2295060"/>
            <a:ext cx="4319769" cy="226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4602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2517E2-05CE-4DF5-AC76-3DB7C57F81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2175" y="1677377"/>
            <a:ext cx="7359650" cy="2419350"/>
          </a:xfrm>
        </p:spPr>
        <p:txBody>
          <a:bodyPr/>
          <a:lstStyle/>
          <a:p>
            <a:r>
              <a:rPr lang="en-US" sz="2800" b="1" dirty="0"/>
              <a:t>Putting the Toolkit to Work </a:t>
            </a:r>
          </a:p>
          <a:p>
            <a:r>
              <a:rPr lang="en-US" sz="2800" b="1" dirty="0"/>
              <a:t>Communications Training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8505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37C83-1A30-41E6-AA4A-9CDDAD1F8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Communications Training Overview 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868AD81C-A650-40FA-8E75-7D4B4DC83C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2639196"/>
              </p:ext>
            </p:extLst>
          </p:nvPr>
        </p:nvGraphicFramePr>
        <p:xfrm>
          <a:off x="47547" y="1284786"/>
          <a:ext cx="7732348" cy="45014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1" name="Picture 20" descr="Icon&#10;&#10;Description automatically generated with medium confidence">
            <a:extLst>
              <a:ext uri="{FF2B5EF4-FFF2-40B4-BE49-F238E27FC236}">
                <a16:creationId xmlns:a16="http://schemas.microsoft.com/office/drawing/2014/main" id="{E2D1ECC4-1690-1F48-B2FE-AC2FCE6C6B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959" y="1678362"/>
            <a:ext cx="490131" cy="558922"/>
          </a:xfrm>
          <a:prstGeom prst="rect">
            <a:avLst/>
          </a:prstGeom>
        </p:spPr>
      </p:pic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32A7CCA2-D019-BD47-825A-8FDB17D076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8430" y="2731957"/>
            <a:ext cx="593727" cy="557744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7817D2F5-6FD3-2341-AD84-1EF50FE5AE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0069" y="4836791"/>
            <a:ext cx="604224" cy="557745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D422CE97-C2F5-5141-9B2C-7B79D104AD0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9292" y="3784374"/>
            <a:ext cx="532002" cy="55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2625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0EB83E-2BC6-4691-9812-AF4DE2687A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800" b="1" dirty="0"/>
              <a:t>Storytelling </a:t>
            </a:r>
          </a:p>
        </p:txBody>
      </p:sp>
    </p:spTree>
    <p:extLst>
      <p:ext uri="{BB962C8B-B14F-4D97-AF65-F5344CB8AC3E}">
        <p14:creationId xmlns:p14="http://schemas.microsoft.com/office/powerpoint/2010/main" val="17141860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D8D6CD5-69AB-4AE9-A2A2-9B95CAD928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3970"/>
          <a:stretch/>
        </p:blipFill>
        <p:spPr>
          <a:xfrm>
            <a:off x="0" y="0"/>
            <a:ext cx="9144001" cy="6348623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34535B7-66BA-4CA1-9C2B-051864014E34}"/>
              </a:ext>
            </a:extLst>
          </p:cNvPr>
          <p:cNvSpPr/>
          <p:nvPr/>
        </p:nvSpPr>
        <p:spPr>
          <a:xfrm>
            <a:off x="0" y="0"/>
            <a:ext cx="9144000" cy="6348623"/>
          </a:xfrm>
          <a:prstGeom prst="rect">
            <a:avLst/>
          </a:prstGeom>
          <a:solidFill>
            <a:schemeClr val="bg1">
              <a:alpha val="3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9FDD68-483D-416D-B5AF-34D7B668CE52}"/>
              </a:ext>
            </a:extLst>
          </p:cNvPr>
          <p:cNvSpPr txBox="1"/>
          <p:nvPr/>
        </p:nvSpPr>
        <p:spPr>
          <a:xfrm>
            <a:off x="1151794" y="2127739"/>
            <a:ext cx="703384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“Stories are the most powerful form of human communication.”</a:t>
            </a:r>
          </a:p>
          <a:p>
            <a:pPr algn="r"/>
            <a:r>
              <a:rPr lang="en-US" sz="140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— Peg C. </a:t>
            </a:r>
            <a:r>
              <a:rPr lang="en-US" sz="140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Neuhauser</a:t>
            </a:r>
            <a:r>
              <a:rPr lang="en-US" sz="140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, author, </a:t>
            </a:r>
            <a:r>
              <a:rPr lang="en-US" sz="1400" i="1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Corporate Legends and Lore</a:t>
            </a:r>
            <a:endParaRPr lang="en-US" sz="1400" i="0" dirty="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9370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indoor, table, console table&#10;&#10;Description automatically generated">
            <a:extLst>
              <a:ext uri="{FF2B5EF4-FFF2-40B4-BE49-F238E27FC236}">
                <a16:creationId xmlns:a16="http://schemas.microsoft.com/office/drawing/2014/main" id="{479E3585-2C71-F94A-B61D-C52240B8E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colorTemperature colorTemp="88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3413" t="8098" r="3413" b="6023"/>
          <a:stretch/>
        </p:blipFill>
        <p:spPr>
          <a:xfrm>
            <a:off x="0" y="1037492"/>
            <a:ext cx="9144000" cy="53198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124A7B-75A5-4682-A6AE-2CE2C33DE4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6648" y="1962497"/>
            <a:ext cx="2943092" cy="2933006"/>
          </a:xfrm>
        </p:spPr>
        <p:txBody>
          <a:bodyPr/>
          <a:lstStyle/>
          <a:p>
            <a:pPr marL="0" indent="0" algn="l" fontAlgn="base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i="0" dirty="0">
                <a:solidFill>
                  <a:schemeClr val="bg1"/>
                </a:solidFill>
                <a:effectLst/>
              </a:rPr>
              <a:t>Entertaining: </a:t>
            </a:r>
            <a:br>
              <a:rPr lang="en-US" sz="1800" b="1" i="0" dirty="0">
                <a:solidFill>
                  <a:schemeClr val="bg1"/>
                </a:solidFill>
                <a:effectLst/>
              </a:rPr>
            </a:br>
            <a:r>
              <a:rPr lang="en-US" sz="1800" b="0" i="0" dirty="0">
                <a:solidFill>
                  <a:schemeClr val="bg1"/>
                </a:solidFill>
                <a:effectLst/>
              </a:rPr>
              <a:t>Engaged and interested in what’s coming next</a:t>
            </a:r>
            <a:endParaRPr lang="en-US" sz="1800" b="1" i="0" dirty="0">
              <a:solidFill>
                <a:schemeClr val="bg1"/>
              </a:solidFill>
              <a:effectLst/>
            </a:endParaRPr>
          </a:p>
          <a:p>
            <a:pPr marL="0" indent="0" algn="l" fontAlgn="base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i="0" dirty="0">
                <a:solidFill>
                  <a:schemeClr val="bg1"/>
                </a:solidFill>
                <a:effectLst/>
              </a:rPr>
              <a:t>Educational: </a:t>
            </a:r>
            <a:br>
              <a:rPr lang="en-US" sz="1800" b="1" i="0" dirty="0">
                <a:solidFill>
                  <a:schemeClr val="bg1"/>
                </a:solidFill>
                <a:effectLst/>
              </a:rPr>
            </a:br>
            <a:r>
              <a:rPr lang="en-US" sz="1800" b="0" i="0" dirty="0">
                <a:solidFill>
                  <a:schemeClr val="bg1"/>
                </a:solidFill>
                <a:effectLst/>
              </a:rPr>
              <a:t>Spark curiosity and </a:t>
            </a:r>
            <a:r>
              <a:rPr lang="en-US" sz="1800" dirty="0">
                <a:solidFill>
                  <a:schemeClr val="bg1"/>
                </a:solidFill>
              </a:rPr>
              <a:t>provide something new</a:t>
            </a:r>
            <a:endParaRPr lang="en-US" sz="1800" b="1" i="0" dirty="0">
              <a:solidFill>
                <a:schemeClr val="bg1"/>
              </a:solidFill>
              <a:effectLst/>
            </a:endParaRPr>
          </a:p>
          <a:p>
            <a:pPr marL="0" indent="0" algn="l" fontAlgn="base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i="0" dirty="0">
                <a:solidFill>
                  <a:schemeClr val="bg1"/>
                </a:solidFill>
                <a:effectLst/>
              </a:rPr>
              <a:t>Universal: </a:t>
            </a:r>
            <a:br>
              <a:rPr lang="en-US" sz="1800" b="1" i="0" dirty="0">
                <a:solidFill>
                  <a:schemeClr val="bg1"/>
                </a:solidFill>
                <a:effectLst/>
              </a:rPr>
            </a:br>
            <a:r>
              <a:rPr lang="en-US" sz="1800" b="0" i="0" dirty="0">
                <a:solidFill>
                  <a:schemeClr val="bg1"/>
                </a:solidFill>
                <a:effectLst/>
              </a:rPr>
              <a:t>Relatable and tap into emotions and experiences</a:t>
            </a:r>
            <a:endParaRPr lang="en-US" sz="1800" b="1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52F3D15-44AD-4956-B41F-11A8F8F17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13" y="195263"/>
            <a:ext cx="8229600" cy="930275"/>
          </a:xfrm>
        </p:spPr>
        <p:txBody>
          <a:bodyPr/>
          <a:lstStyle/>
          <a:p>
            <a:r>
              <a:rPr lang="en-US" sz="2400" b="1" dirty="0"/>
              <a:t>What’s in a Good Story?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6DCCA1-BEBF-104A-B836-3E4EC9CEE1C0}"/>
              </a:ext>
            </a:extLst>
          </p:cNvPr>
          <p:cNvSpPr/>
          <p:nvPr/>
        </p:nvSpPr>
        <p:spPr>
          <a:xfrm>
            <a:off x="4730905" y="1956237"/>
            <a:ext cx="320040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  <a:latin typeface="Avenir Book" panose="02000503020000020003" pitchFamily="2" charset="0"/>
              </a:rPr>
              <a:t>Organized: </a:t>
            </a:r>
            <a:br>
              <a:rPr lang="en-US" sz="1800" b="1" dirty="0">
                <a:solidFill>
                  <a:schemeClr val="bg1"/>
                </a:solidFill>
                <a:latin typeface="Avenir Book" panose="02000503020000020003" pitchFamily="2" charset="0"/>
              </a:rPr>
            </a:br>
            <a:r>
              <a:rPr lang="en-US" sz="1800" dirty="0">
                <a:solidFill>
                  <a:schemeClr val="bg1"/>
                </a:solidFill>
                <a:latin typeface="Avenir Book" panose="02000503020000020003" pitchFamily="2" charset="0"/>
              </a:rPr>
              <a:t>Follow cohesive flow to convey core message</a:t>
            </a:r>
            <a:endParaRPr lang="en-US" sz="1800" b="1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fontAlgn="base"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  <a:latin typeface="Avenir Book" panose="02000503020000020003" pitchFamily="2" charset="0"/>
              </a:rPr>
              <a:t>Memorable</a:t>
            </a:r>
            <a:r>
              <a:rPr lang="en-US" sz="2400" dirty="0">
                <a:solidFill>
                  <a:schemeClr val="bg1"/>
                </a:solidFill>
                <a:latin typeface="Avenir Book" panose="02000503020000020003" pitchFamily="2" charset="0"/>
              </a:rPr>
              <a:t>: </a:t>
            </a:r>
            <a:br>
              <a:rPr lang="en-US" sz="1800" dirty="0">
                <a:solidFill>
                  <a:schemeClr val="bg1"/>
                </a:solidFill>
                <a:latin typeface="Avenir Book" panose="02000503020000020003" pitchFamily="2" charset="0"/>
              </a:rPr>
            </a:br>
            <a:r>
              <a:rPr lang="en-US" sz="1800" dirty="0">
                <a:solidFill>
                  <a:schemeClr val="bg1"/>
                </a:solidFill>
                <a:latin typeface="Avenir Book" panose="02000503020000020003" pitchFamily="2" charset="0"/>
              </a:rPr>
              <a:t>Through inspiration, humor, or shock - stories stick in the reader’s mind</a:t>
            </a:r>
          </a:p>
          <a:p>
            <a:pPr fontAlgn="base"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  <a:latin typeface="Avenir Book" panose="02000503020000020003" pitchFamily="2" charset="0"/>
              </a:rPr>
              <a:t>Purpose</a:t>
            </a:r>
            <a:r>
              <a:rPr lang="en-US" sz="2400" dirty="0">
                <a:solidFill>
                  <a:schemeClr val="bg1"/>
                </a:solidFill>
                <a:latin typeface="Avenir Book" panose="02000503020000020003" pitchFamily="2" charset="0"/>
              </a:rPr>
              <a:t>:  </a:t>
            </a:r>
            <a:br>
              <a:rPr lang="en-US" sz="1800" dirty="0">
                <a:solidFill>
                  <a:schemeClr val="bg1"/>
                </a:solidFill>
                <a:latin typeface="Avenir Book" panose="02000503020000020003" pitchFamily="2" charset="0"/>
              </a:rPr>
            </a:br>
            <a:r>
              <a:rPr lang="en-US" sz="1800" dirty="0">
                <a:solidFill>
                  <a:schemeClr val="bg1"/>
                </a:solidFill>
                <a:latin typeface="Avenir Book" panose="02000503020000020003" pitchFamily="2" charset="0"/>
              </a:rPr>
              <a:t>Evokes a reason or action from the audience</a:t>
            </a:r>
          </a:p>
        </p:txBody>
      </p:sp>
    </p:spTree>
    <p:extLst>
      <p:ext uri="{BB962C8B-B14F-4D97-AF65-F5344CB8AC3E}">
        <p14:creationId xmlns:p14="http://schemas.microsoft.com/office/powerpoint/2010/main" val="33302927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C5277-D6C8-46E1-B9CE-2C204C1C4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Storytelling Essentials 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E4FBFA1-2FA7-4270-B884-4C081C2CEA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2545953"/>
              </p:ext>
            </p:extLst>
          </p:nvPr>
        </p:nvGraphicFramePr>
        <p:xfrm>
          <a:off x="284480" y="1125416"/>
          <a:ext cx="8686800" cy="49705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054792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5CE52-ABBE-4B7D-9F0D-3D5F88800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Using the Right Voices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38FD95E-357D-9240-A678-6BC53E228256}"/>
              </a:ext>
            </a:extLst>
          </p:cNvPr>
          <p:cNvGrpSpPr/>
          <p:nvPr/>
        </p:nvGrpSpPr>
        <p:grpSpPr>
          <a:xfrm rot="698161">
            <a:off x="-2001543" y="981989"/>
            <a:ext cx="5758934" cy="4443268"/>
            <a:chOff x="-2056454" y="1240499"/>
            <a:chExt cx="5758934" cy="44432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57CF3C1-53B9-C34D-BC48-E6783FBC2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 rot="20822525">
              <a:off x="-2056454" y="3039352"/>
              <a:ext cx="4094313" cy="2644415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B5838BE-EDC5-3A43-933E-F6FA18E4FA85}"/>
                </a:ext>
              </a:extLst>
            </p:cNvPr>
            <p:cNvSpPr/>
            <p:nvPr/>
          </p:nvSpPr>
          <p:spPr>
            <a:xfrm rot="17834398">
              <a:off x="837959" y="1781353"/>
              <a:ext cx="160492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indent="0">
                <a:buNone/>
              </a:pPr>
              <a:r>
                <a:rPr lang="en-US" sz="2800" b="1" dirty="0">
                  <a:solidFill>
                    <a:srgbClr val="9BBB59"/>
                  </a:solidFill>
                  <a:latin typeface="Avenir Book" panose="02000503020000020003" pitchFamily="2" charset="0"/>
                </a:rPr>
                <a:t>authority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7FE6586-56F1-F84D-99E0-B747646DEEB4}"/>
                </a:ext>
              </a:extLst>
            </p:cNvPr>
            <p:cNvSpPr/>
            <p:nvPr/>
          </p:nvSpPr>
          <p:spPr>
            <a:xfrm rot="19049981">
              <a:off x="1590338" y="2387163"/>
              <a:ext cx="151836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indent="0">
                <a:buNone/>
              </a:pPr>
              <a:r>
                <a:rPr lang="en-US" sz="2800" b="1" dirty="0">
                  <a:solidFill>
                    <a:srgbClr val="9BBB59"/>
                  </a:solidFill>
                  <a:latin typeface="Avenir Book" panose="02000503020000020003" pitchFamily="2" charset="0"/>
                </a:rPr>
                <a:t>diversity</a:t>
              </a:r>
              <a:endParaRPr lang="en-US" sz="1600" b="1" dirty="0">
                <a:solidFill>
                  <a:srgbClr val="9BBB59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C47953F-8C17-9442-B6F7-22F44B65B973}"/>
                </a:ext>
              </a:extLst>
            </p:cNvPr>
            <p:cNvSpPr/>
            <p:nvPr/>
          </p:nvSpPr>
          <p:spPr>
            <a:xfrm rot="20790789">
              <a:off x="1977328" y="3223708"/>
              <a:ext cx="172515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indent="0">
                <a:buNone/>
              </a:pPr>
              <a:r>
                <a:rPr lang="en-US" sz="2800" b="1" dirty="0">
                  <a:solidFill>
                    <a:srgbClr val="9BBB59"/>
                  </a:solidFill>
                  <a:latin typeface="Avenir Book" panose="02000503020000020003" pitchFamily="2" charset="0"/>
                </a:rPr>
                <a:t>relevance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8245AA8-2B0B-064E-A940-D4C994731CF3}"/>
                </a:ext>
              </a:extLst>
            </p:cNvPr>
            <p:cNvSpPr/>
            <p:nvPr/>
          </p:nvSpPr>
          <p:spPr>
            <a:xfrm rot="1009362">
              <a:off x="2051804" y="4285742"/>
              <a:ext cx="139012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indent="0">
                <a:buNone/>
              </a:pPr>
              <a:r>
                <a:rPr lang="en-US" sz="2800" b="1" dirty="0">
                  <a:solidFill>
                    <a:srgbClr val="9BBB59"/>
                  </a:solidFill>
                  <a:latin typeface="Avenir Book" panose="02000503020000020003" pitchFamily="2" charset="0"/>
                </a:rPr>
                <a:t>relatable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8CA1A7E-C6F5-E14F-88B9-1598A3759F37}"/>
                </a:ext>
              </a:extLst>
            </p:cNvPr>
            <p:cNvSpPr/>
            <p:nvPr/>
          </p:nvSpPr>
          <p:spPr>
            <a:xfrm rot="2302024">
              <a:off x="1683844" y="4977184"/>
              <a:ext cx="124425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indent="0">
                <a:buNone/>
              </a:pPr>
              <a:r>
                <a:rPr lang="en-US" sz="2800" b="1" dirty="0">
                  <a:solidFill>
                    <a:srgbClr val="9BBB59"/>
                  </a:solidFill>
                  <a:latin typeface="Avenir Book" panose="02000503020000020003" pitchFamily="2" charset="0"/>
                </a:rPr>
                <a:t>variety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5D6C5570-0A63-EB43-B834-432E5C85B6FD}"/>
              </a:ext>
            </a:extLst>
          </p:cNvPr>
          <p:cNvSpPr/>
          <p:nvPr/>
        </p:nvSpPr>
        <p:spPr>
          <a:xfrm>
            <a:off x="4146177" y="5460101"/>
            <a:ext cx="4395538" cy="707886"/>
          </a:xfrm>
          <a:prstGeom prst="rect">
            <a:avLst/>
          </a:prstGeom>
          <a:ln>
            <a:solidFill>
              <a:srgbClr val="9BBB59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295C8F"/>
                </a:solidFill>
                <a:latin typeface="Avenir Book" panose="02000503020000020003" pitchFamily="2" charset="0"/>
              </a:rPr>
              <a:t>Look for </a:t>
            </a:r>
            <a:r>
              <a:rPr lang="en-US" sz="2000" b="1" dirty="0">
                <a:solidFill>
                  <a:srgbClr val="9BBB59"/>
                </a:solidFill>
                <a:latin typeface="Avenir Book" panose="02000503020000020003" pitchFamily="2" charset="0"/>
              </a:rPr>
              <a:t>different points of view </a:t>
            </a:r>
            <a:r>
              <a:rPr lang="en-US" sz="2000" dirty="0">
                <a:solidFill>
                  <a:srgbClr val="295C8F"/>
                </a:solidFill>
                <a:latin typeface="Avenir Book" panose="02000503020000020003" pitchFamily="2" charset="0"/>
              </a:rPr>
              <a:t>(success stories, warning stories, future-forward)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9D27A1-50B8-42E3-99DA-4BD01AB48614}"/>
              </a:ext>
            </a:extLst>
          </p:cNvPr>
          <p:cNvSpPr txBox="1"/>
          <p:nvPr/>
        </p:nvSpPr>
        <p:spPr>
          <a:xfrm>
            <a:off x="4146177" y="1338831"/>
            <a:ext cx="4255671" cy="707886"/>
          </a:xfrm>
          <a:prstGeom prst="rect">
            <a:avLst/>
          </a:prstGeom>
          <a:noFill/>
          <a:ln>
            <a:solidFill>
              <a:srgbClr val="9BBB59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295C8F"/>
                </a:solidFill>
                <a:latin typeface="Avenir Book" panose="02000503020000020003" pitchFamily="2" charset="0"/>
              </a:rPr>
              <a:t>Know who has the </a:t>
            </a:r>
            <a:r>
              <a:rPr lang="en-US" sz="2000" b="1" dirty="0">
                <a:solidFill>
                  <a:srgbClr val="9BBB59"/>
                </a:solidFill>
                <a:latin typeface="Avenir Book" panose="02000503020000020003" pitchFamily="2" charset="0"/>
              </a:rPr>
              <a:t>authority</a:t>
            </a:r>
            <a:r>
              <a:rPr lang="en-US" sz="2000" dirty="0">
                <a:solidFill>
                  <a:srgbClr val="295C8F"/>
                </a:solidFill>
                <a:latin typeface="Avenir Book" panose="02000503020000020003" pitchFamily="2" charset="0"/>
              </a:rPr>
              <a:t> to tell the story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0FDE5E-4AB6-468D-8DAA-8C05402AEAC1}"/>
              </a:ext>
            </a:extLst>
          </p:cNvPr>
          <p:cNvSpPr txBox="1"/>
          <p:nvPr/>
        </p:nvSpPr>
        <p:spPr>
          <a:xfrm>
            <a:off x="4146177" y="2164341"/>
            <a:ext cx="3780864" cy="707886"/>
          </a:xfrm>
          <a:prstGeom prst="rect">
            <a:avLst/>
          </a:prstGeom>
          <a:noFill/>
          <a:ln>
            <a:solidFill>
              <a:srgbClr val="9BBB59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295C8F"/>
                </a:solidFill>
                <a:latin typeface="Avenir Book" panose="02000503020000020003" pitchFamily="2" charset="0"/>
              </a:rPr>
              <a:t>Use </a:t>
            </a:r>
            <a:r>
              <a:rPr lang="en-US" sz="2000" b="1" dirty="0">
                <a:solidFill>
                  <a:srgbClr val="9BBB59"/>
                </a:solidFill>
                <a:latin typeface="Avenir Book" panose="02000503020000020003" pitchFamily="2" charset="0"/>
              </a:rPr>
              <a:t>diverse</a:t>
            </a:r>
            <a:r>
              <a:rPr lang="en-US" sz="2000" dirty="0">
                <a:solidFill>
                  <a:srgbClr val="295C8F"/>
                </a:solidFill>
                <a:latin typeface="Avenir Book" panose="02000503020000020003" pitchFamily="2" charset="0"/>
              </a:rPr>
              <a:t> voices and backgrounds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725AE7-D317-43D7-8768-A5A5712F3F83}"/>
              </a:ext>
            </a:extLst>
          </p:cNvPr>
          <p:cNvSpPr txBox="1"/>
          <p:nvPr/>
        </p:nvSpPr>
        <p:spPr>
          <a:xfrm>
            <a:off x="4146177" y="3192387"/>
            <a:ext cx="3634865" cy="1015663"/>
          </a:xfrm>
          <a:prstGeom prst="rect">
            <a:avLst/>
          </a:prstGeom>
          <a:noFill/>
          <a:ln>
            <a:solidFill>
              <a:srgbClr val="9BBB59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295C8F"/>
                </a:solidFill>
                <a:latin typeface="Avenir Book" panose="02000503020000020003" pitchFamily="2" charset="0"/>
              </a:rPr>
              <a:t>Select </a:t>
            </a:r>
            <a:r>
              <a:rPr lang="en-US" sz="2000" b="1" dirty="0">
                <a:solidFill>
                  <a:srgbClr val="9BBB59"/>
                </a:solidFill>
                <a:latin typeface="Avenir Book" panose="02000503020000020003" pitchFamily="2" charset="0"/>
              </a:rPr>
              <a:t>relevance</a:t>
            </a:r>
            <a:r>
              <a:rPr lang="en-US" sz="2000" dirty="0">
                <a:solidFill>
                  <a:srgbClr val="295C8F"/>
                </a:solidFill>
                <a:latin typeface="Avenir Book" panose="02000503020000020003" pitchFamily="2" charset="0"/>
              </a:rPr>
              <a:t> over popularity or title when considering who to feature in stories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79647B3-E256-461B-8FD3-02C5D5A73254}"/>
              </a:ext>
            </a:extLst>
          </p:cNvPr>
          <p:cNvSpPr txBox="1"/>
          <p:nvPr/>
        </p:nvSpPr>
        <p:spPr>
          <a:xfrm>
            <a:off x="4146177" y="4626055"/>
            <a:ext cx="4079201" cy="707886"/>
          </a:xfrm>
          <a:prstGeom prst="rect">
            <a:avLst/>
          </a:prstGeom>
          <a:noFill/>
          <a:ln>
            <a:solidFill>
              <a:srgbClr val="9BBB59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295C8F"/>
                </a:solidFill>
                <a:latin typeface="Avenir Book" panose="02000503020000020003" pitchFamily="2" charset="0"/>
              </a:rPr>
              <a:t>Showcase </a:t>
            </a:r>
            <a:r>
              <a:rPr lang="en-US" sz="2000" b="1" dirty="0">
                <a:solidFill>
                  <a:srgbClr val="9BBB59"/>
                </a:solidFill>
                <a:latin typeface="Avenir Book" panose="02000503020000020003" pitchFamily="2" charset="0"/>
              </a:rPr>
              <a:t>relatable</a:t>
            </a:r>
            <a:r>
              <a:rPr lang="en-US" sz="2000" dirty="0">
                <a:solidFill>
                  <a:srgbClr val="295C8F"/>
                </a:solidFill>
                <a:latin typeface="Avenir Book" panose="02000503020000020003" pitchFamily="2" charset="0"/>
              </a:rPr>
              <a:t> stories relevant to your unique cause and local area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0E6F15C-340B-49D7-9122-1DE290F69EDD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2919046" y="1692774"/>
            <a:ext cx="1227131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4FD1B8A-BA00-4DE4-AB45-F89D26141AB6}"/>
              </a:ext>
            </a:extLst>
          </p:cNvPr>
          <p:cNvCxnSpPr>
            <a:cxnSpLocks/>
            <a:stCxn id="18" idx="1"/>
          </p:cNvCxnSpPr>
          <p:nvPr/>
        </p:nvCxnSpPr>
        <p:spPr>
          <a:xfrm flipH="1">
            <a:off x="3490546" y="2518284"/>
            <a:ext cx="655631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30F3264-F2AE-4706-A941-7A9DE2B7A565}"/>
              </a:ext>
            </a:extLst>
          </p:cNvPr>
          <p:cNvCxnSpPr>
            <a:cxnSpLocks/>
            <a:stCxn id="19" idx="1"/>
          </p:cNvCxnSpPr>
          <p:nvPr/>
        </p:nvCxnSpPr>
        <p:spPr>
          <a:xfrm flipH="1">
            <a:off x="3738584" y="3700219"/>
            <a:ext cx="407593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0250198-2DDE-45E3-B3D1-FCC1DF44EE2C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3490546" y="4979998"/>
            <a:ext cx="655631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7CDD2DD-3726-4939-8E16-4CADFCB370ED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3042138" y="5814044"/>
            <a:ext cx="1104039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1396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7AD434F-7C83-4CD9-8C52-4459832B1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What Do We Want to Accomplish 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2C8BE95E-8FD9-4895-964D-B5FFE5EC63A9}"/>
              </a:ext>
            </a:extLst>
          </p:cNvPr>
          <p:cNvSpPr txBox="1">
            <a:spLocks/>
          </p:cNvSpPr>
          <p:nvPr/>
        </p:nvSpPr>
        <p:spPr>
          <a:xfrm>
            <a:off x="367147" y="1710531"/>
            <a:ext cx="6059054" cy="4638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818A8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818A8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818A8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818A8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818A8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enir Book"/>
              </a:rPr>
              <a:t>Boost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venir Book"/>
              </a:rPr>
              <a:t>confidence in vaccines and trust in science to influence action across populations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venir Book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enir Book"/>
              </a:rPr>
              <a:t>Replace misinformation and confusion with vaccine facts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venir Book"/>
              </a:rPr>
              <a:t>leveraging the expert voice of the preventive medicine profession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venir Book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enir Book"/>
              </a:rPr>
              <a:t>Create surround sound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venir Book"/>
              </a:rPr>
              <a:t>of vaccine-positive visibility nationally, regionally and in local markets </a:t>
            </a:r>
          </a:p>
        </p:txBody>
      </p:sp>
    </p:spTree>
    <p:extLst>
      <p:ext uri="{BB962C8B-B14F-4D97-AF65-F5344CB8AC3E}">
        <p14:creationId xmlns:p14="http://schemas.microsoft.com/office/powerpoint/2010/main" val="1967424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068B2-A88B-48B4-B2A9-7E4754EE0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Telling Your Story in 60 Seconds </a:t>
            </a:r>
            <a:r>
              <a:rPr lang="en-US" sz="1800" b="1" i="1" dirty="0"/>
              <a:t>(more or less)</a:t>
            </a:r>
            <a:endParaRPr lang="en-US" sz="2400" b="1" i="1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36C47AC-FECF-4829-8739-AEF3A4CDB4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1113511"/>
              </p:ext>
            </p:extLst>
          </p:nvPr>
        </p:nvGraphicFramePr>
        <p:xfrm>
          <a:off x="100013" y="1004340"/>
          <a:ext cx="8759174" cy="4781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708643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48EC5E-DE5E-4BE1-B552-157F053773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800" b="1" dirty="0"/>
              <a:t>Making the Most of Media Opportunities </a:t>
            </a:r>
          </a:p>
        </p:txBody>
      </p:sp>
    </p:spTree>
    <p:extLst>
      <p:ext uri="{BB962C8B-B14F-4D97-AF65-F5344CB8AC3E}">
        <p14:creationId xmlns:p14="http://schemas.microsoft.com/office/powerpoint/2010/main" val="41287951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6946F-D8B2-43B8-9CFF-2E356CCBA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Take Advantage of the Moment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B7E95CB-784C-42DC-AB04-CE093F4519D4}"/>
              </a:ext>
            </a:extLst>
          </p:cNvPr>
          <p:cNvSpPr txBox="1">
            <a:spLocks/>
          </p:cNvSpPr>
          <p:nvPr/>
        </p:nvSpPr>
        <p:spPr bwMode="black">
          <a:xfrm>
            <a:off x="1777594" y="1455623"/>
            <a:ext cx="6764744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588" algn="l" rtl="0" eaLnBrk="0" fontAlgn="base" hangingPunct="0">
              <a:spcBef>
                <a:spcPct val="20000"/>
              </a:spcBef>
              <a:spcAft>
                <a:spcPct val="0"/>
              </a:spcAft>
              <a:defRPr sz="2000" baseline="0">
                <a:solidFill>
                  <a:schemeClr val="tx1"/>
                </a:solidFill>
                <a:latin typeface="+mn-lt"/>
              </a:defRPr>
            </a:lvl2pPr>
            <a:lvl3pPr marL="234950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457200" indent="-222250" algn="l" rtl="0" eaLnBrk="0" fontAlgn="base" hangingPunct="0">
              <a:spcBef>
                <a:spcPct val="20000"/>
              </a:spcBef>
              <a:spcAft>
                <a:spcPct val="0"/>
              </a:spcAft>
              <a:buFont typeface="Calibri" pitchFamily="34" charset="0"/>
              <a:buChar char="─"/>
              <a:defRPr sz="2000">
                <a:solidFill>
                  <a:schemeClr val="tx1"/>
                </a:solidFill>
                <a:latin typeface="+mn-lt"/>
              </a:defRPr>
            </a:lvl4pPr>
            <a:lvl5pPr marL="692150" indent="-2349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1828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286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2743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2004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venir Book"/>
              </a:rPr>
              <a:t>Proactive and Reactive Media Opportunities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Avenir Book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venir Book"/>
              </a:rPr>
              <a:t>Being Prepared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Avenir Book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venir Book"/>
              </a:rPr>
              <a:t>Interview Best Practices &amp; Techniques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Avenir Book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venir Book"/>
              </a:rPr>
              <a:t>Amplify Your Coverage</a:t>
            </a:r>
          </a:p>
          <a:p>
            <a:pPr marL="234950" marR="0" lvl="2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Avenir Book"/>
            </a:endParaRPr>
          </a:p>
          <a:p>
            <a:pPr marL="0" marR="0" lvl="1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venir Book"/>
                <a:ea typeface="+mn-ea"/>
                <a:cs typeface="+mn-cs"/>
              </a:rPr>
              <a:t>Examples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8051B9E5-72F8-8143-94D9-F6D820DB0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483" y="1367841"/>
            <a:ext cx="674726" cy="638254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9C844401-C289-1A4C-8948-29E10E736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483" y="2267611"/>
            <a:ext cx="674726" cy="638254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0D97FF2-8BC7-814D-BE99-5488545B05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483" y="3152750"/>
            <a:ext cx="674726" cy="638254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05A4C68F-2A41-024F-97F3-C2D65484F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483" y="4052519"/>
            <a:ext cx="674726" cy="638254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E4E37701-BB75-9B47-8C3A-EC056F826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483" y="4966919"/>
            <a:ext cx="674726" cy="63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3500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FF8BE-611A-4F98-9AD6-54B6F83EB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13" y="198674"/>
            <a:ext cx="8229600" cy="930152"/>
          </a:xfrm>
        </p:spPr>
        <p:txBody>
          <a:bodyPr/>
          <a:lstStyle/>
          <a:p>
            <a:r>
              <a:rPr lang="en-US" sz="2400" b="1" dirty="0"/>
              <a:t>Proactive Media Opportunities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102A37-CB32-2D45-82F5-2BA559024908}"/>
              </a:ext>
            </a:extLst>
          </p:cNvPr>
          <p:cNvSpPr/>
          <p:nvPr/>
        </p:nvSpPr>
        <p:spPr>
          <a:xfrm>
            <a:off x="285294" y="2053472"/>
            <a:ext cx="2596896" cy="3487791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384473-9485-5E4A-BD67-1703F4F1EFEF}"/>
              </a:ext>
            </a:extLst>
          </p:cNvPr>
          <p:cNvSpPr/>
          <p:nvPr/>
        </p:nvSpPr>
        <p:spPr>
          <a:xfrm>
            <a:off x="3218688" y="2053472"/>
            <a:ext cx="2596896" cy="3487792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8E4144-BAC7-494F-9D9D-39BA252D02CE}"/>
              </a:ext>
            </a:extLst>
          </p:cNvPr>
          <p:cNvSpPr/>
          <p:nvPr/>
        </p:nvSpPr>
        <p:spPr>
          <a:xfrm>
            <a:off x="6152082" y="2053472"/>
            <a:ext cx="2596897" cy="3487792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E0D4DC-62CE-3442-99E6-370E86F31E49}"/>
              </a:ext>
            </a:extLst>
          </p:cNvPr>
          <p:cNvSpPr/>
          <p:nvPr/>
        </p:nvSpPr>
        <p:spPr>
          <a:xfrm>
            <a:off x="285294" y="1473014"/>
            <a:ext cx="24030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9BBB59"/>
                </a:solidFill>
                <a:latin typeface="Avenir Book" panose="02000503020000020003" pitchFamily="2" charset="0"/>
              </a:rPr>
              <a:t>What </a:t>
            </a:r>
            <a:r>
              <a:rPr lang="en-US" sz="2000" b="1" dirty="0">
                <a:solidFill>
                  <a:srgbClr val="002855"/>
                </a:solidFill>
                <a:latin typeface="Avenir Book" panose="02000503020000020003" pitchFamily="2" charset="0"/>
              </a:rPr>
              <a:t>is it?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9C7DAB-6EDE-0B48-A6CD-E3F299A761E6}"/>
              </a:ext>
            </a:extLst>
          </p:cNvPr>
          <p:cNvSpPr/>
          <p:nvPr/>
        </p:nvSpPr>
        <p:spPr>
          <a:xfrm>
            <a:off x="588942" y="3106071"/>
            <a:ext cx="18007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venir Book" panose="02000503020000020003" pitchFamily="2" charset="0"/>
              </a:rPr>
              <a:t>You</a:t>
            </a:r>
            <a:r>
              <a:rPr lang="en-US" sz="2400" dirty="0">
                <a:latin typeface="Avenir Book" panose="02000503020000020003" pitchFamily="2" charset="0"/>
              </a:rPr>
              <a:t> </a:t>
            </a:r>
            <a:r>
              <a:rPr lang="en-US" sz="2400" dirty="0">
                <a:solidFill>
                  <a:srgbClr val="002855"/>
                </a:solidFill>
                <a:latin typeface="Avenir Book" panose="02000503020000020003" pitchFamily="2" charset="0"/>
              </a:rPr>
              <a:t>create the news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10FE09-DFC9-E346-9258-44198AEE290E}"/>
              </a:ext>
            </a:extLst>
          </p:cNvPr>
          <p:cNvSpPr/>
          <p:nvPr/>
        </p:nvSpPr>
        <p:spPr>
          <a:xfrm>
            <a:off x="3218688" y="1473014"/>
            <a:ext cx="23054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9BBB59"/>
                </a:solidFill>
                <a:latin typeface="Avenir Book" panose="02000503020000020003" pitchFamily="2" charset="0"/>
              </a:rPr>
              <a:t>How</a:t>
            </a:r>
            <a:r>
              <a:rPr lang="en-US" sz="2000" b="1" dirty="0">
                <a:latin typeface="Avenir Book" panose="02000503020000020003" pitchFamily="2" charset="0"/>
              </a:rPr>
              <a:t> </a:t>
            </a:r>
            <a:r>
              <a:rPr lang="en-US" sz="2000" b="1" dirty="0">
                <a:solidFill>
                  <a:srgbClr val="002855"/>
                </a:solidFill>
                <a:latin typeface="Avenir Book" panose="02000503020000020003" pitchFamily="2" charset="0"/>
              </a:rPr>
              <a:t>do you do it?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99FBCA-7AFE-DD4F-8B71-79902089EAEA}"/>
              </a:ext>
            </a:extLst>
          </p:cNvPr>
          <p:cNvSpPr/>
          <p:nvPr/>
        </p:nvSpPr>
        <p:spPr>
          <a:xfrm>
            <a:off x="6118298" y="1473014"/>
            <a:ext cx="28267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4110" indent="0">
              <a:buNone/>
            </a:pPr>
            <a:r>
              <a:rPr lang="en-US" sz="2000" b="1" dirty="0">
                <a:solidFill>
                  <a:srgbClr val="9BBB59"/>
                </a:solidFill>
                <a:latin typeface="Avenir Book" panose="02000503020000020003" pitchFamily="2" charset="0"/>
              </a:rPr>
              <a:t>What</a:t>
            </a:r>
            <a:r>
              <a:rPr lang="en-US" sz="2000" b="1" dirty="0">
                <a:solidFill>
                  <a:srgbClr val="002855"/>
                </a:solidFill>
                <a:latin typeface="Avenir Book" panose="02000503020000020003" pitchFamily="2" charset="0"/>
              </a:rPr>
              <a:t> kinds of outlets?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B047C0-9229-5543-8483-3750AF54D8A4}"/>
              </a:ext>
            </a:extLst>
          </p:cNvPr>
          <p:cNvSpPr/>
          <p:nvPr/>
        </p:nvSpPr>
        <p:spPr>
          <a:xfrm>
            <a:off x="3361335" y="2340422"/>
            <a:ext cx="2271369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spcAft>
                <a:spcPts val="1200"/>
              </a:spcAft>
            </a:pPr>
            <a:r>
              <a:rPr lang="en-US" sz="1800" b="1" dirty="0">
                <a:solidFill>
                  <a:srgbClr val="007DBA"/>
                </a:solidFill>
                <a:latin typeface="Avenir Book" panose="02000503020000020003" pitchFamily="2" charset="0"/>
              </a:rPr>
              <a:t>Contact</a:t>
            </a:r>
            <a:r>
              <a:rPr lang="en-US" sz="1800" b="1" dirty="0">
                <a:solidFill>
                  <a:srgbClr val="002855"/>
                </a:solidFill>
                <a:latin typeface="Avenir Book" panose="02000503020000020003" pitchFamily="2" charset="0"/>
              </a:rPr>
              <a:t> </a:t>
            </a:r>
            <a:r>
              <a:rPr lang="en-US" sz="1800" dirty="0">
                <a:solidFill>
                  <a:srgbClr val="002855"/>
                </a:solidFill>
                <a:latin typeface="Avenir Book" panose="02000503020000020003" pitchFamily="2" charset="0"/>
              </a:rPr>
              <a:t>reporters directly: short email pitch (use your elevator story!)</a:t>
            </a:r>
          </a:p>
          <a:p>
            <a:pPr lvl="1" algn="ctr">
              <a:spcAft>
                <a:spcPts val="1200"/>
              </a:spcAft>
            </a:pPr>
            <a:r>
              <a:rPr lang="en-US" sz="1800" b="1" dirty="0">
                <a:solidFill>
                  <a:srgbClr val="007DBA"/>
                </a:solidFill>
                <a:latin typeface="Avenir Book" panose="02000503020000020003" pitchFamily="2" charset="0"/>
              </a:rPr>
              <a:t>Send</a:t>
            </a:r>
            <a:r>
              <a:rPr lang="en-US" sz="1800" b="1" dirty="0">
                <a:solidFill>
                  <a:srgbClr val="002855"/>
                </a:solidFill>
                <a:latin typeface="Avenir Book" panose="02000503020000020003" pitchFamily="2" charset="0"/>
              </a:rPr>
              <a:t> </a:t>
            </a:r>
            <a:r>
              <a:rPr lang="en-US" sz="1800" dirty="0">
                <a:solidFill>
                  <a:srgbClr val="002855"/>
                </a:solidFill>
                <a:latin typeface="Avenir Book" panose="02000503020000020003" pitchFamily="2" charset="0"/>
              </a:rPr>
              <a:t>contributed article: byline/opinion piece (see toolkit for LinkedIn template)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0D8952-AF28-484F-9D6B-C2B405C11223}"/>
              </a:ext>
            </a:extLst>
          </p:cNvPr>
          <p:cNvSpPr/>
          <p:nvPr/>
        </p:nvSpPr>
        <p:spPr>
          <a:xfrm>
            <a:off x="6406285" y="2709753"/>
            <a:ext cx="208849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spcAft>
                <a:spcPts val="1200"/>
              </a:spcAft>
            </a:pPr>
            <a:r>
              <a:rPr lang="en-US" sz="1800" b="1" dirty="0">
                <a:solidFill>
                  <a:schemeClr val="bg1"/>
                </a:solidFill>
                <a:latin typeface="Avenir Book" panose="02000503020000020003" pitchFamily="2" charset="0"/>
              </a:rPr>
              <a:t>TV broadcast stations </a:t>
            </a:r>
          </a:p>
          <a:p>
            <a:pPr lvl="1" algn="ctr">
              <a:spcAft>
                <a:spcPts val="1200"/>
              </a:spcAft>
            </a:pPr>
            <a:r>
              <a:rPr lang="en-US" sz="1800" b="1" dirty="0">
                <a:solidFill>
                  <a:schemeClr val="bg1"/>
                </a:solidFill>
                <a:latin typeface="Avenir Book" panose="02000503020000020003" pitchFamily="2" charset="0"/>
              </a:rPr>
              <a:t>Radio shows </a:t>
            </a:r>
          </a:p>
          <a:p>
            <a:pPr lvl="1" algn="ctr">
              <a:spcAft>
                <a:spcPts val="1200"/>
              </a:spcAft>
            </a:pPr>
            <a:r>
              <a:rPr lang="en-US" sz="1800" b="1" dirty="0">
                <a:solidFill>
                  <a:schemeClr val="bg1"/>
                </a:solidFill>
                <a:latin typeface="Avenir Book" panose="02000503020000020003" pitchFamily="2" charset="0"/>
              </a:rPr>
              <a:t>Newspapers </a:t>
            </a:r>
          </a:p>
          <a:p>
            <a:pPr lvl="1" algn="ctr">
              <a:spcAft>
                <a:spcPts val="1200"/>
              </a:spcAft>
            </a:pPr>
            <a:r>
              <a:rPr lang="en-US" sz="1800" b="1" dirty="0">
                <a:solidFill>
                  <a:schemeClr val="bg1"/>
                </a:solidFill>
                <a:latin typeface="Avenir Book" panose="02000503020000020003" pitchFamily="2" charset="0"/>
              </a:rPr>
              <a:t>Local blogs </a:t>
            </a:r>
          </a:p>
        </p:txBody>
      </p:sp>
    </p:spTree>
    <p:extLst>
      <p:ext uri="{BB962C8B-B14F-4D97-AF65-F5344CB8AC3E}">
        <p14:creationId xmlns:p14="http://schemas.microsoft.com/office/powerpoint/2010/main" val="33242460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F22C7-7D57-455A-9F31-38EB1E0EE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Reactive Media Opportunities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83F2DAD-7FD7-584E-A14C-FED9B73A492B}"/>
              </a:ext>
            </a:extLst>
          </p:cNvPr>
          <p:cNvGrpSpPr/>
          <p:nvPr/>
        </p:nvGrpSpPr>
        <p:grpSpPr>
          <a:xfrm>
            <a:off x="863193" y="1394875"/>
            <a:ext cx="7417614" cy="4068250"/>
            <a:chOff x="694944" y="1436438"/>
            <a:chExt cx="7417614" cy="406825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8567714-27D3-CE4B-8106-C6FB9EC5B798}"/>
                </a:ext>
              </a:extLst>
            </p:cNvPr>
            <p:cNvSpPr/>
            <p:nvPr/>
          </p:nvSpPr>
          <p:spPr>
            <a:xfrm>
              <a:off x="694944" y="2016896"/>
              <a:ext cx="3540558" cy="3487791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F456B7F-2BC4-BB4F-A5FF-916E03535BD6}"/>
                </a:ext>
              </a:extLst>
            </p:cNvPr>
            <p:cNvSpPr/>
            <p:nvPr/>
          </p:nvSpPr>
          <p:spPr>
            <a:xfrm>
              <a:off x="4572000" y="2016896"/>
              <a:ext cx="3540558" cy="3487792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33D61C3-68E0-CC4A-ADE2-2E20405B5863}"/>
                </a:ext>
              </a:extLst>
            </p:cNvPr>
            <p:cNvSpPr/>
            <p:nvPr/>
          </p:nvSpPr>
          <p:spPr>
            <a:xfrm>
              <a:off x="694944" y="1436438"/>
              <a:ext cx="240304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en-US" sz="2000" b="1" dirty="0">
                  <a:solidFill>
                    <a:srgbClr val="9BBB59"/>
                  </a:solidFill>
                  <a:latin typeface="Avenir Book" panose="02000503020000020003" pitchFamily="2" charset="0"/>
                </a:rPr>
                <a:t>What </a:t>
              </a:r>
              <a:r>
                <a:rPr lang="en-US" sz="2000" b="1" dirty="0">
                  <a:solidFill>
                    <a:srgbClr val="002855"/>
                  </a:solidFill>
                  <a:latin typeface="Avenir Book" panose="02000503020000020003" pitchFamily="2" charset="0"/>
                </a:rPr>
                <a:t>is it?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6CCA4C3-263A-E24E-B709-78810426F119}"/>
                </a:ext>
              </a:extLst>
            </p:cNvPr>
            <p:cNvSpPr/>
            <p:nvPr/>
          </p:nvSpPr>
          <p:spPr>
            <a:xfrm>
              <a:off x="4572000" y="1436438"/>
              <a:ext cx="218200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indent="0">
                <a:buNone/>
              </a:pPr>
              <a:r>
                <a:rPr lang="en-US" sz="2000" b="1" dirty="0">
                  <a:solidFill>
                    <a:srgbClr val="9BBB59"/>
                  </a:solidFill>
                  <a:latin typeface="Avenir Book" panose="02000503020000020003" pitchFamily="2" charset="0"/>
                </a:rPr>
                <a:t>What</a:t>
              </a:r>
              <a:r>
                <a:rPr lang="en-US" sz="2000" b="1" dirty="0">
                  <a:latin typeface="Avenir Book" panose="02000503020000020003" pitchFamily="2" charset="0"/>
                </a:rPr>
                <a:t> </a:t>
              </a:r>
              <a:r>
                <a:rPr lang="en-US" sz="2000" b="1" dirty="0">
                  <a:solidFill>
                    <a:srgbClr val="002855"/>
                  </a:solidFill>
                  <a:latin typeface="Avenir Book" panose="02000503020000020003" pitchFamily="2" charset="0"/>
                </a:rPr>
                <a:t>to consider?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F87A0D0-5E1A-E54C-958A-96E55790208A}"/>
                </a:ext>
              </a:extLst>
            </p:cNvPr>
            <p:cNvSpPr/>
            <p:nvPr/>
          </p:nvSpPr>
          <p:spPr>
            <a:xfrm>
              <a:off x="1358798" y="3160625"/>
              <a:ext cx="221284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indent="0" algn="ctr">
                <a:spcAft>
                  <a:spcPts val="1200"/>
                </a:spcAft>
                <a:buClrTx/>
                <a:buFont typeface="Arial" panose="020B0604020202020204" pitchFamily="34" charset="0"/>
                <a:buNone/>
              </a:pPr>
              <a:r>
                <a:rPr lang="en-US" sz="1800" b="1" dirty="0">
                  <a:solidFill>
                    <a:schemeClr val="bg1"/>
                  </a:solidFill>
                  <a:latin typeface="Avenir Book" panose="02000503020000020003" pitchFamily="2" charset="0"/>
                </a:rPr>
                <a:t>Media</a:t>
              </a:r>
              <a:r>
                <a:rPr lang="en-US" sz="1800" b="1" dirty="0">
                  <a:solidFill>
                    <a:srgbClr val="002855"/>
                  </a:solidFill>
                  <a:latin typeface="Avenir Book" panose="02000503020000020003" pitchFamily="2" charset="0"/>
                </a:rPr>
                <a:t> </a:t>
              </a:r>
              <a:r>
                <a:rPr lang="en-US" sz="1800" dirty="0">
                  <a:solidFill>
                    <a:srgbClr val="002855"/>
                  </a:solidFill>
                  <a:latin typeface="Avenir Book" panose="02000503020000020003" pitchFamily="2" charset="0"/>
                </a:rPr>
                <a:t>contacts you for commentary </a:t>
              </a:r>
            </a:p>
            <a:p>
              <a:pPr marL="0" indent="0" algn="ctr">
                <a:spcAft>
                  <a:spcPts val="1200"/>
                </a:spcAft>
                <a:buClrTx/>
                <a:buFont typeface="Arial" panose="020B0604020202020204" pitchFamily="34" charset="0"/>
                <a:buNone/>
              </a:pPr>
              <a:r>
                <a:rPr lang="en-US" sz="1800" b="1" dirty="0">
                  <a:solidFill>
                    <a:schemeClr val="bg1"/>
                  </a:solidFill>
                  <a:latin typeface="Avenir Book" panose="02000503020000020003" pitchFamily="2" charset="0"/>
                </a:rPr>
                <a:t>You</a:t>
              </a:r>
              <a:r>
                <a:rPr lang="en-US" sz="1800" b="1" dirty="0">
                  <a:solidFill>
                    <a:srgbClr val="002855"/>
                  </a:solidFill>
                  <a:latin typeface="Avenir Book" panose="02000503020000020003" pitchFamily="2" charset="0"/>
                </a:rPr>
                <a:t> </a:t>
              </a:r>
              <a:r>
                <a:rPr lang="en-US" sz="1800" dirty="0">
                  <a:solidFill>
                    <a:srgbClr val="002855"/>
                  </a:solidFill>
                  <a:latin typeface="Avenir Book" panose="02000503020000020003" pitchFamily="2" charset="0"/>
                </a:rPr>
                <a:t>are reacting to existing news 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59214B6-2F92-4640-9FD0-9FF29AEE06A3}"/>
                </a:ext>
              </a:extLst>
            </p:cNvPr>
            <p:cNvSpPr/>
            <p:nvPr/>
          </p:nvSpPr>
          <p:spPr>
            <a:xfrm>
              <a:off x="4753052" y="2452740"/>
              <a:ext cx="3178454" cy="26161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 algn="ctr">
                <a:spcAft>
                  <a:spcPts val="1200"/>
                </a:spcAft>
                <a:buClrTx/>
              </a:pPr>
              <a:r>
                <a:rPr lang="en-US" sz="1800" dirty="0">
                  <a:solidFill>
                    <a:srgbClr val="002855"/>
                  </a:solidFill>
                  <a:latin typeface="Avenir Book" panose="02000503020000020003" pitchFamily="2" charset="0"/>
                </a:rPr>
                <a:t>Can you get </a:t>
              </a:r>
              <a:r>
                <a:rPr lang="en-US" sz="1800" b="1" dirty="0">
                  <a:solidFill>
                    <a:srgbClr val="007DBA"/>
                  </a:solidFill>
                  <a:latin typeface="Avenir Book" panose="02000503020000020003" pitchFamily="2" charset="0"/>
                </a:rPr>
                <a:t>questions in advance </a:t>
              </a:r>
            </a:p>
            <a:p>
              <a:pPr lvl="1" algn="ctr">
                <a:spcAft>
                  <a:spcPts val="1200"/>
                </a:spcAft>
                <a:buClrTx/>
              </a:pPr>
              <a:r>
                <a:rPr lang="en-US" sz="1800" dirty="0">
                  <a:solidFill>
                    <a:srgbClr val="002855"/>
                  </a:solidFill>
                  <a:latin typeface="Avenir Book" panose="02000503020000020003" pitchFamily="2" charset="0"/>
                </a:rPr>
                <a:t>Can you offer an </a:t>
              </a:r>
              <a:r>
                <a:rPr lang="en-US" sz="1800" b="1" dirty="0">
                  <a:solidFill>
                    <a:srgbClr val="007DBA"/>
                  </a:solidFill>
                  <a:latin typeface="Avenir Book" panose="02000503020000020003" pitchFamily="2" charset="0"/>
                </a:rPr>
                <a:t>alternative perspective </a:t>
              </a:r>
            </a:p>
            <a:p>
              <a:pPr lvl="1" algn="ctr">
                <a:spcAft>
                  <a:spcPts val="1200"/>
                </a:spcAft>
                <a:buClrTx/>
              </a:pPr>
              <a:r>
                <a:rPr lang="en-US" sz="1800" dirty="0">
                  <a:solidFill>
                    <a:srgbClr val="002855"/>
                  </a:solidFill>
                  <a:latin typeface="Avenir Book" panose="02000503020000020003" pitchFamily="2" charset="0"/>
                </a:rPr>
                <a:t>Do your </a:t>
              </a:r>
              <a:r>
                <a:rPr lang="en-US" sz="1800" b="1" dirty="0">
                  <a:solidFill>
                    <a:srgbClr val="007DBA"/>
                  </a:solidFill>
                  <a:latin typeface="Avenir Book" panose="02000503020000020003" pitchFamily="2" charset="0"/>
                </a:rPr>
                <a:t>research on outlet/reporter</a:t>
              </a:r>
              <a:r>
                <a:rPr lang="en-US" sz="1800" dirty="0">
                  <a:solidFill>
                    <a:srgbClr val="002855"/>
                  </a:solidFill>
                  <a:latin typeface="Avenir Book" panose="02000503020000020003" pitchFamily="2" charset="0"/>
                </a:rPr>
                <a:t> to get a sense of understanding of issue/if there is a slant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00298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DC02E-62BD-4C05-A89D-7004557F9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Before You Get Started: How to Prepare for Interviews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B6EF8D9-1EDA-9545-937D-FB3E17584151}"/>
              </a:ext>
            </a:extLst>
          </p:cNvPr>
          <p:cNvGrpSpPr/>
          <p:nvPr/>
        </p:nvGrpSpPr>
        <p:grpSpPr>
          <a:xfrm>
            <a:off x="480022" y="1699197"/>
            <a:ext cx="8175934" cy="3883043"/>
            <a:chOff x="509099" y="1643050"/>
            <a:chExt cx="8175934" cy="388304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4CCA952-A9A0-5748-94FD-DB528D3A80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5141" y="1643050"/>
              <a:ext cx="8093717" cy="388304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D67C9CB-93AD-5248-AE59-28EF618BD8B2}"/>
                </a:ext>
              </a:extLst>
            </p:cNvPr>
            <p:cNvSpPr/>
            <p:nvPr/>
          </p:nvSpPr>
          <p:spPr>
            <a:xfrm>
              <a:off x="509099" y="1790382"/>
              <a:ext cx="1415953" cy="1261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ts val="1800"/>
              </a:pPr>
              <a:r>
                <a:rPr lang="en-US" sz="1600" b="1" dirty="0">
                  <a:solidFill>
                    <a:schemeClr val="bg1"/>
                  </a:solidFill>
                  <a:latin typeface="Avenir Heavy" panose="02000503020000020003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Know Your Messaging </a:t>
              </a:r>
            </a:p>
            <a:p>
              <a:pPr algn="ctr">
                <a:buSzPts val="1800"/>
              </a:pPr>
              <a:r>
                <a:rPr lang="en-US" sz="1100" dirty="0">
                  <a:solidFill>
                    <a:schemeClr val="bg1"/>
                  </a:solidFill>
                  <a:latin typeface="Avenir Book" panose="02000503020000020003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Put messaging into your own words to convey answers and broaden response</a:t>
              </a:r>
              <a:endParaRPr lang="en-US" dirty="0">
                <a:solidFill>
                  <a:schemeClr val="bg1"/>
                </a:solidFill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46EFEC2-A260-624D-B0C2-85B41FB408FE}"/>
                </a:ext>
              </a:extLst>
            </p:cNvPr>
            <p:cNvSpPr/>
            <p:nvPr/>
          </p:nvSpPr>
          <p:spPr>
            <a:xfrm>
              <a:off x="1616004" y="4001110"/>
              <a:ext cx="1415953" cy="13542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ts val="1800"/>
              </a:pPr>
              <a:r>
                <a:rPr lang="en-US" sz="1600" b="1" dirty="0">
                  <a:solidFill>
                    <a:schemeClr val="bg1"/>
                  </a:solidFill>
                  <a:latin typeface="Avenir Heavy" panose="02000503020000020003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Be Prepared </a:t>
              </a:r>
            </a:p>
            <a:p>
              <a:pPr algn="ctr">
                <a:buSzPts val="1800"/>
              </a:pPr>
              <a:r>
                <a:rPr lang="en-US" sz="1100" dirty="0">
                  <a:solidFill>
                    <a:schemeClr val="bg1"/>
                  </a:solidFill>
                  <a:latin typeface="Avenir Book" panose="02000503020000020003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Organize thoughts and prepare potential answers ahead of interview. Simplify to top three messages 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935AD44-A090-A74D-9DC0-690C4096CC3E}"/>
                </a:ext>
              </a:extLst>
            </p:cNvPr>
            <p:cNvSpPr/>
            <p:nvPr/>
          </p:nvSpPr>
          <p:spPr>
            <a:xfrm>
              <a:off x="3793957" y="4001110"/>
              <a:ext cx="1572127" cy="13542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ts val="1800"/>
              </a:pPr>
              <a:r>
                <a:rPr lang="en-US" sz="1600" b="1" dirty="0">
                  <a:solidFill>
                    <a:schemeClr val="bg1"/>
                  </a:solidFill>
                  <a:latin typeface="Avenir Heavy" panose="02000503020000020003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Get Familiar</a:t>
              </a:r>
            </a:p>
            <a:p>
              <a:pPr lvl="1" algn="ctr">
                <a:buSzPts val="1800"/>
              </a:pPr>
              <a:r>
                <a:rPr lang="en-US" sz="1100" dirty="0">
                  <a:solidFill>
                    <a:schemeClr val="bg1"/>
                  </a:solidFill>
                  <a:latin typeface="Avenir Book" panose="02000503020000020003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Look at other interviews done by the reporter </a:t>
              </a:r>
            </a:p>
            <a:p>
              <a:pPr lvl="1" algn="ctr">
                <a:buSzPts val="1800"/>
              </a:pPr>
              <a:r>
                <a:rPr lang="en-US" sz="1100" dirty="0">
                  <a:solidFill>
                    <a:schemeClr val="bg1"/>
                  </a:solidFill>
                  <a:latin typeface="Avenir Book" panose="02000503020000020003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Read through any pre-interview materials 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B354328-AC27-6E40-B5BD-5D7B9BFE50A8}"/>
                </a:ext>
              </a:extLst>
            </p:cNvPr>
            <p:cNvSpPr/>
            <p:nvPr/>
          </p:nvSpPr>
          <p:spPr>
            <a:xfrm>
              <a:off x="2903621" y="1790382"/>
              <a:ext cx="1114926" cy="10926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ts val="1800"/>
              </a:pPr>
              <a:r>
                <a:rPr lang="en-US" sz="1600" b="1" dirty="0">
                  <a:solidFill>
                    <a:schemeClr val="bg1"/>
                  </a:solidFill>
                  <a:latin typeface="Avenir Heavy" panose="02000503020000020003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Be Flexible </a:t>
              </a:r>
            </a:p>
            <a:p>
              <a:pPr algn="ctr">
                <a:buSzPts val="1800"/>
              </a:pPr>
              <a:r>
                <a:rPr lang="en-US" sz="1100" dirty="0">
                  <a:solidFill>
                    <a:schemeClr val="bg1"/>
                  </a:solidFill>
                  <a:latin typeface="Avenir Book" panose="02000503020000020003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News can shift in the blink of an eye 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084BE1C-5996-7244-8252-7302E3EF0E23}"/>
                </a:ext>
              </a:extLst>
            </p:cNvPr>
            <p:cNvSpPr/>
            <p:nvPr/>
          </p:nvSpPr>
          <p:spPr>
            <a:xfrm>
              <a:off x="5059394" y="1790382"/>
              <a:ext cx="1307434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ts val="1800"/>
              </a:pPr>
              <a:r>
                <a:rPr lang="en-US" sz="1600" b="1" dirty="0">
                  <a:solidFill>
                    <a:schemeClr val="bg1"/>
                  </a:solidFill>
                  <a:latin typeface="Avenir Heavy" panose="02000503020000020003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KISS </a:t>
              </a:r>
            </a:p>
            <a:p>
              <a:pPr algn="ctr">
                <a:buSzPts val="1800"/>
              </a:pPr>
              <a:r>
                <a:rPr lang="en-US" sz="1100" dirty="0">
                  <a:solidFill>
                    <a:schemeClr val="bg1"/>
                  </a:solidFill>
                  <a:latin typeface="Avenir Book" panose="02000503020000020003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“Keep it short and simple”. Be sure to speak slowly and clearly. 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3ED791B-4CA9-4244-80E8-83D6D2432C01}"/>
                </a:ext>
              </a:extLst>
            </p:cNvPr>
            <p:cNvSpPr/>
            <p:nvPr/>
          </p:nvSpPr>
          <p:spPr>
            <a:xfrm>
              <a:off x="6087978" y="4001110"/>
              <a:ext cx="1491917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ts val="1800"/>
              </a:pPr>
              <a:r>
                <a:rPr lang="en-US" sz="1600" b="1" dirty="0">
                  <a:solidFill>
                    <a:schemeClr val="bg1"/>
                  </a:solidFill>
                  <a:latin typeface="Avenir Heavy" panose="02000503020000020003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Communicate Facts </a:t>
              </a:r>
            </a:p>
            <a:p>
              <a:pPr algn="ctr">
                <a:buSzPts val="1800"/>
              </a:pPr>
              <a:r>
                <a:rPr lang="en-US" sz="1100" dirty="0">
                  <a:solidFill>
                    <a:schemeClr val="bg1"/>
                  </a:solidFill>
                  <a:latin typeface="Avenir Book" panose="02000503020000020003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Be open and avoid guessing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A2A32FD-BCDE-1340-9454-8C62B66DF377}"/>
                </a:ext>
              </a:extLst>
            </p:cNvPr>
            <p:cNvSpPr/>
            <p:nvPr/>
          </p:nvSpPr>
          <p:spPr>
            <a:xfrm>
              <a:off x="7193116" y="1790382"/>
              <a:ext cx="1491917" cy="1261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ts val="1800"/>
              </a:pPr>
              <a:r>
                <a:rPr lang="en-US" sz="1600" b="1" dirty="0">
                  <a:solidFill>
                    <a:schemeClr val="bg1"/>
                  </a:solidFill>
                  <a:latin typeface="Avenir Heavy" panose="02000503020000020003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Redirect Discrepancies</a:t>
              </a:r>
            </a:p>
            <a:p>
              <a:pPr algn="ctr">
                <a:buSzPts val="1800"/>
              </a:pPr>
              <a:r>
                <a:rPr lang="en-US" sz="1100" dirty="0">
                  <a:solidFill>
                    <a:schemeClr val="bg1"/>
                  </a:solidFill>
                  <a:latin typeface="Avenir Book" panose="02000503020000020003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Turn “negatives” into “positives” and politely correct inaccuracies or false statements 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96AAB33-E638-CA45-9041-534C056FC81A}"/>
              </a:ext>
            </a:extLst>
          </p:cNvPr>
          <p:cNvSpPr txBox="1"/>
          <p:nvPr/>
        </p:nvSpPr>
        <p:spPr>
          <a:xfrm>
            <a:off x="927313" y="3247675"/>
            <a:ext cx="521369" cy="316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3AC43C"/>
                </a:solidFill>
                <a:latin typeface="Avenir Book" panose="02000503020000020003" pitchFamily="2" charset="0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04BFB3-22F4-E14A-A04B-A03CA341E038}"/>
              </a:ext>
            </a:extLst>
          </p:cNvPr>
          <p:cNvSpPr txBox="1"/>
          <p:nvPr/>
        </p:nvSpPr>
        <p:spPr>
          <a:xfrm>
            <a:off x="2010156" y="3733874"/>
            <a:ext cx="521369" cy="316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3AC43C"/>
                </a:solidFill>
                <a:latin typeface="Avenir Book" panose="02000503020000020003" pitchFamily="2" charset="0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5BFAE5-9EA3-2F45-A77E-4873B92F9270}"/>
              </a:ext>
            </a:extLst>
          </p:cNvPr>
          <p:cNvSpPr txBox="1"/>
          <p:nvPr/>
        </p:nvSpPr>
        <p:spPr>
          <a:xfrm>
            <a:off x="3195509" y="3247675"/>
            <a:ext cx="521369" cy="316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3AC43C"/>
                </a:solidFill>
                <a:latin typeface="Avenir Book" panose="02000503020000020003" pitchFamily="2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7A0BE6A-463D-4745-9A93-0E99EFAFCC46}"/>
              </a:ext>
            </a:extLst>
          </p:cNvPr>
          <p:cNvSpPr txBox="1"/>
          <p:nvPr/>
        </p:nvSpPr>
        <p:spPr>
          <a:xfrm>
            <a:off x="4272092" y="3733874"/>
            <a:ext cx="521369" cy="316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DBA"/>
                </a:solidFill>
                <a:latin typeface="Avenir Book" panose="02000503020000020003" pitchFamily="2" charset="0"/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BD5B8DB-0FCE-C644-BBE4-40AD96F5D566}"/>
              </a:ext>
            </a:extLst>
          </p:cNvPr>
          <p:cNvSpPr txBox="1"/>
          <p:nvPr/>
        </p:nvSpPr>
        <p:spPr>
          <a:xfrm>
            <a:off x="5427123" y="3247675"/>
            <a:ext cx="521369" cy="316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DBA"/>
                </a:solidFill>
                <a:latin typeface="Avenir Book" panose="02000503020000020003" pitchFamily="2" charset="0"/>
              </a:rPr>
              <a:t>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B9A3BC-3B07-7847-8EDC-CB0F059A2843}"/>
              </a:ext>
            </a:extLst>
          </p:cNvPr>
          <p:cNvSpPr txBox="1"/>
          <p:nvPr/>
        </p:nvSpPr>
        <p:spPr>
          <a:xfrm>
            <a:off x="6534028" y="3733874"/>
            <a:ext cx="521369" cy="316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DBA"/>
                </a:solidFill>
                <a:latin typeface="Avenir Book" panose="02000503020000020003" pitchFamily="2" charset="0"/>
              </a:rPr>
              <a:t>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D150211-2ED4-6D44-A49F-600F563AC91A}"/>
              </a:ext>
            </a:extLst>
          </p:cNvPr>
          <p:cNvSpPr txBox="1"/>
          <p:nvPr/>
        </p:nvSpPr>
        <p:spPr>
          <a:xfrm>
            <a:off x="7657333" y="3247675"/>
            <a:ext cx="521369" cy="316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DBA"/>
                </a:solidFill>
                <a:latin typeface="Avenir Book" panose="02000503020000020003" pitchFamily="2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2294100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7EA0EF0-E135-744C-BC91-9D8B3ECFF2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saturation sat="660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l="-1" t="22752" r="1" b="18157"/>
          <a:stretch/>
        </p:blipFill>
        <p:spPr>
          <a:xfrm>
            <a:off x="4864353" y="1159056"/>
            <a:ext cx="3724694" cy="1467312"/>
          </a:xfrm>
          <a:prstGeom prst="rect">
            <a:avLst/>
          </a:prstGeom>
        </p:spPr>
      </p:pic>
      <p:pic>
        <p:nvPicPr>
          <p:cNvPr id="11" name="Picture 10" descr="A picture containing indoor, table, person, computer&#10;&#10;Description automatically generated">
            <a:extLst>
              <a:ext uri="{FF2B5EF4-FFF2-40B4-BE49-F238E27FC236}">
                <a16:creationId xmlns:a16="http://schemas.microsoft.com/office/drawing/2014/main" id="{4302B113-FFD2-9D4E-B5B1-176D3941F3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  <a14:imgEffect>
                      <a14:saturation sat="660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t="19318" r="610" b="21951"/>
          <a:stretch/>
        </p:blipFill>
        <p:spPr>
          <a:xfrm>
            <a:off x="554954" y="1159056"/>
            <a:ext cx="3724695" cy="14673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BD7C3E-3BEC-4BAD-9368-EE3DA98D3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Consider the Platform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2BC2C-863F-463D-967C-6E1EC87169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269" y="2772461"/>
            <a:ext cx="3663380" cy="3146704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b="1" dirty="0">
                <a:solidFill>
                  <a:srgbClr val="9BBB59"/>
                </a:solidFill>
              </a:rPr>
              <a:t>Short-Hand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Have notes on hand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Organize in quick, easy to read bullets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b="1" dirty="0">
                <a:solidFill>
                  <a:srgbClr val="9BBB59"/>
                </a:solidFill>
              </a:rPr>
              <a:t>Location, location, location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Find a quiet place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Take it away from computer or other distractions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2F9E99-9E8F-4B82-AB52-B1AD4CE5C971}"/>
              </a:ext>
            </a:extLst>
          </p:cNvPr>
          <p:cNvSpPr txBox="1"/>
          <p:nvPr/>
        </p:nvSpPr>
        <p:spPr>
          <a:xfrm>
            <a:off x="1256329" y="1687328"/>
            <a:ext cx="2321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venir Book"/>
              </a:rPr>
              <a:t>BY PHONE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3B0B2A-C54E-4B47-A6BD-E81F3CC6BC94}"/>
              </a:ext>
            </a:extLst>
          </p:cNvPr>
          <p:cNvSpPr txBox="1"/>
          <p:nvPr/>
        </p:nvSpPr>
        <p:spPr>
          <a:xfrm>
            <a:off x="5366646" y="1687328"/>
            <a:ext cx="2688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venir Book"/>
              </a:rPr>
              <a:t>ON CAMERA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9B82EB2-F904-4606-9E88-43E94CB3DA22}"/>
              </a:ext>
            </a:extLst>
          </p:cNvPr>
          <p:cNvSpPr txBox="1">
            <a:spLocks/>
          </p:cNvSpPr>
          <p:nvPr/>
        </p:nvSpPr>
        <p:spPr bwMode="auto">
          <a:xfrm>
            <a:off x="4760683" y="2772461"/>
            <a:ext cx="3828363" cy="314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44661" indent="-144661" algn="l" defTabSz="192881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44" kern="1200">
                <a:solidFill>
                  <a:srgbClr val="002C5C"/>
                </a:solidFill>
                <a:latin typeface="Avenir Book"/>
                <a:ea typeface="ＭＳ Ｐゴシック" charset="0"/>
                <a:cs typeface="Avenir Book"/>
              </a:defRPr>
            </a:lvl1pPr>
            <a:lvl2pPr marL="313433" indent="-120551" algn="l" defTabSz="192881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844" kern="1200">
                <a:solidFill>
                  <a:schemeClr val="tx1">
                    <a:lumMod val="85000"/>
                    <a:lumOff val="15000"/>
                  </a:schemeClr>
                </a:solidFill>
                <a:latin typeface="Avenir Book"/>
                <a:ea typeface="Geneva" charset="0"/>
                <a:cs typeface="Avenir Book"/>
              </a:defRPr>
            </a:lvl2pPr>
            <a:lvl3pPr marL="482204" indent="-96441" algn="l" defTabSz="192881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717" kern="1200">
                <a:solidFill>
                  <a:schemeClr val="tx1">
                    <a:lumMod val="85000"/>
                    <a:lumOff val="15000"/>
                  </a:schemeClr>
                </a:solidFill>
                <a:latin typeface="Avenir Book"/>
                <a:ea typeface="Geneva" charset="0"/>
                <a:cs typeface="Avenir Book"/>
              </a:defRPr>
            </a:lvl3pPr>
            <a:lvl4pPr marL="675085" indent="-96441" algn="l" defTabSz="192881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675" kern="1200">
                <a:solidFill>
                  <a:schemeClr val="tx1">
                    <a:lumMod val="85000"/>
                    <a:lumOff val="15000"/>
                  </a:schemeClr>
                </a:solidFill>
                <a:latin typeface="Avenir Book"/>
                <a:ea typeface="Geneva" charset="0"/>
                <a:cs typeface="Avenir Book"/>
              </a:defRPr>
            </a:lvl4pPr>
            <a:lvl5pPr marL="867966" indent="-96441" algn="l" defTabSz="192881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675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Geneva" charset="0"/>
                <a:cs typeface="Geneva" charset="0"/>
              </a:defRPr>
            </a:lvl5pPr>
            <a:lvl6pPr marL="1060847" indent="-96441" algn="l" defTabSz="192881" rtl="0" eaLnBrk="1" latinLnBrk="0" hangingPunct="1">
              <a:spcBef>
                <a:spcPct val="20000"/>
              </a:spcBef>
              <a:buFont typeface="Arial"/>
              <a:buChar char="•"/>
              <a:defRPr sz="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53729" indent="-96441" algn="l" defTabSz="192881" rtl="0" eaLnBrk="1" latinLnBrk="0" hangingPunct="1">
              <a:spcBef>
                <a:spcPct val="20000"/>
              </a:spcBef>
              <a:buFont typeface="Arial"/>
              <a:buChar char="•"/>
              <a:defRPr sz="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6610" indent="-96441" algn="l" defTabSz="192881" rtl="0" eaLnBrk="1" latinLnBrk="0" hangingPunct="1">
              <a:spcBef>
                <a:spcPct val="20000"/>
              </a:spcBef>
              <a:buFont typeface="Arial"/>
              <a:buChar char="•"/>
              <a:defRPr sz="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9491" indent="-96441" algn="l" defTabSz="192881" rtl="0" eaLnBrk="1" latinLnBrk="0" hangingPunct="1">
              <a:spcBef>
                <a:spcPct val="20000"/>
              </a:spcBef>
              <a:buFont typeface="Arial"/>
              <a:buChar char="•"/>
              <a:defRPr sz="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rgbClr val="9BBB59"/>
                </a:solidFill>
              </a:rPr>
              <a:t>Dress for Success </a:t>
            </a:r>
          </a:p>
          <a:p>
            <a:pPr>
              <a:spcBef>
                <a:spcPts val="0"/>
              </a:spcBef>
              <a:spcAft>
                <a:spcPts val="600"/>
              </a:spcAft>
              <a:buClrTx/>
            </a:pPr>
            <a:r>
              <a:rPr lang="en-US" sz="1600" dirty="0"/>
              <a:t>Wear something comfortable; consider wearing your white coat</a:t>
            </a:r>
          </a:p>
          <a:p>
            <a:pPr>
              <a:spcBef>
                <a:spcPts val="0"/>
              </a:spcBef>
              <a:spcAft>
                <a:spcPts val="600"/>
              </a:spcAft>
              <a:buClrTx/>
            </a:pPr>
            <a:r>
              <a:rPr lang="en-US" sz="1600" dirty="0"/>
              <a:t>Stay away from white, black, stripes and patterned clothing</a:t>
            </a:r>
          </a:p>
          <a:p>
            <a:pPr>
              <a:spcBef>
                <a:spcPts val="0"/>
              </a:spcBef>
              <a:spcAft>
                <a:spcPts val="600"/>
              </a:spcAft>
              <a:buClrTx/>
            </a:pPr>
            <a:r>
              <a:rPr lang="en-US" sz="1600" dirty="0"/>
              <a:t>Remove jewelry that could make noise or interfere with mics </a:t>
            </a:r>
          </a:p>
          <a:p>
            <a:pPr>
              <a:spcBef>
                <a:spcPts val="0"/>
              </a:spcBef>
              <a:spcAft>
                <a:spcPts val="600"/>
              </a:spcAft>
              <a:buClrTx/>
            </a:pPr>
            <a:r>
              <a:rPr lang="en-US" sz="1600" dirty="0"/>
              <a:t>Be mindful of headphones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ClrTx/>
              <a:buNone/>
            </a:pPr>
            <a:r>
              <a:rPr lang="en-US" sz="1800" b="1" dirty="0">
                <a:solidFill>
                  <a:srgbClr val="9BBB59"/>
                </a:solidFill>
              </a:rPr>
              <a:t>Location, location, location </a:t>
            </a:r>
          </a:p>
          <a:p>
            <a:pPr>
              <a:spcBef>
                <a:spcPts val="0"/>
              </a:spcBef>
              <a:spcAft>
                <a:spcPts val="600"/>
              </a:spcAft>
              <a:buClrTx/>
            </a:pPr>
            <a:r>
              <a:rPr lang="en-US" sz="1600" dirty="0"/>
              <a:t>Check background and lighting (consider the time of day for lighting)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None/>
            </a:pPr>
            <a:endParaRPr lang="en-US" sz="1600" b="1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593DF70-AAC8-5540-B5CF-F45B8A79B728}"/>
              </a:ext>
            </a:extLst>
          </p:cNvPr>
          <p:cNvCxnSpPr>
            <a:cxnSpLocks/>
          </p:cNvCxnSpPr>
          <p:nvPr/>
        </p:nvCxnSpPr>
        <p:spPr>
          <a:xfrm>
            <a:off x="554954" y="2626368"/>
            <a:ext cx="3724695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07E024F-FA4D-9A41-8B10-9A35BB19138F}"/>
              </a:ext>
            </a:extLst>
          </p:cNvPr>
          <p:cNvCxnSpPr>
            <a:cxnSpLocks/>
          </p:cNvCxnSpPr>
          <p:nvPr/>
        </p:nvCxnSpPr>
        <p:spPr>
          <a:xfrm>
            <a:off x="4864354" y="2626368"/>
            <a:ext cx="3724693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94808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F6EA4-CE3A-42A4-8A60-086426DCF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During the Interview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FD634A-43F4-4C51-8086-E626D58A59AB}"/>
              </a:ext>
            </a:extLst>
          </p:cNvPr>
          <p:cNvSpPr txBox="1"/>
          <p:nvPr/>
        </p:nvSpPr>
        <p:spPr>
          <a:xfrm>
            <a:off x="1188315" y="1353913"/>
            <a:ext cx="7395870" cy="4293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Avenir Book"/>
                <a:ea typeface="+mn-ea"/>
                <a:cs typeface="+mn-cs"/>
              </a:rPr>
              <a:t>Keep It Newsworthy and Relevant</a:t>
            </a:r>
          </a:p>
          <a:p>
            <a:pPr marL="285750" lvl="3" indent="-285750" eaLnBrk="0" fontAlgn="base" hangingPunct="0">
              <a:spcBef>
                <a:spcPct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venir Book"/>
                <a:ea typeface="+mn-ea"/>
                <a:cs typeface="+mn-cs"/>
              </a:rPr>
              <a:t>Plug key statistics and important facts</a:t>
            </a:r>
          </a:p>
          <a:p>
            <a:pPr marL="285750" lvl="3" indent="-285750" eaLnBrk="0" fontAlgn="base" hangingPunct="0">
              <a:spcBef>
                <a:spcPct val="0"/>
              </a:spcBef>
              <a:spcAft>
                <a:spcPts val="240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US" altLang="en-US" sz="1800" kern="1200" dirty="0">
                <a:solidFill>
                  <a:srgbClr val="002855"/>
                </a:solidFill>
                <a:latin typeface="Avenir Book"/>
                <a:ea typeface="+mn-ea"/>
                <a:cs typeface="+mn-cs"/>
              </a:rPr>
              <a:t>Consider real-life examples to make story relevant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Avenir Book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Avenir Book"/>
                <a:ea typeface="+mn-ea"/>
                <a:cs typeface="+mn-cs"/>
              </a:rPr>
              <a:t>Be Concise</a:t>
            </a:r>
          </a:p>
          <a:p>
            <a:pPr marL="285750" marR="0" lvl="0" indent="-28575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venir Book"/>
                <a:ea typeface="+mn-ea"/>
                <a:cs typeface="+mn-cs"/>
              </a:rPr>
              <a:t>A 10-minute interview may end up as a blurb or short sound bite</a:t>
            </a:r>
          </a:p>
          <a:p>
            <a:pPr marL="285750" marR="0" lvl="0" indent="-28575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venir Book"/>
                <a:ea typeface="+mn-ea"/>
                <a:cs typeface="+mn-cs"/>
              </a:rPr>
              <a:t>Express your thoughts in a few hard-hitting sentences</a:t>
            </a:r>
          </a:p>
          <a:p>
            <a:pPr marL="285750" marR="0" lvl="0" indent="-28575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venir Book"/>
                <a:ea typeface="+mn-ea"/>
                <a:cs typeface="+mn-cs"/>
              </a:rPr>
              <a:t>Don’t overload the reporter with numbers</a:t>
            </a:r>
          </a:p>
          <a:p>
            <a:pPr marL="285750" marR="0" lvl="0" indent="-285750" algn="l" defTabSz="914400" rtl="0" eaLnBrk="0" fontAlgn="base" latinLnBrk="0" hangingPunct="0">
              <a:spcBef>
                <a:spcPct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800" kern="1200" dirty="0">
                <a:solidFill>
                  <a:srgbClr val="002855"/>
                </a:solidFill>
                <a:latin typeface="Avenir Book"/>
                <a:ea typeface="+mn-ea"/>
                <a:cs typeface="+mn-cs"/>
              </a:rPr>
              <a:t>Limit jargon (does it pass the grandmother test?)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Avenir Book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Avenir Book"/>
                <a:ea typeface="+mn-ea"/>
                <a:cs typeface="+mn-cs"/>
              </a:rPr>
              <a:t>Pay Attention to How You Say It</a:t>
            </a:r>
          </a:p>
          <a:p>
            <a:pPr marL="285750" marR="0" lvl="0" indent="-28575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venir Book"/>
                <a:ea typeface="+mn-ea"/>
                <a:cs typeface="+mn-cs"/>
              </a:rPr>
              <a:t>Emotion, or lack of it, will come across on camera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BA94FE59-A24F-CE4E-A598-F9D27BFB2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943" y="1295393"/>
            <a:ext cx="490119" cy="463626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511C0F2-37C5-E04D-ABBD-C8E923D7B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943" y="2707227"/>
            <a:ext cx="490119" cy="463626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914516CE-114B-014B-946E-1D4436172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943" y="4792059"/>
            <a:ext cx="490119" cy="46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1897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F68BB-D252-429E-A343-B7D9F6C07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Staying On-Message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A43E50-DA6C-416E-81F8-511446388D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684" y="2345530"/>
            <a:ext cx="2456609" cy="2015758"/>
          </a:xfrm>
        </p:spPr>
        <p:txBody>
          <a:bodyPr/>
          <a:lstStyle/>
          <a:p>
            <a:pPr marL="0" marR="0" lvl="0" indent="0" algn="ctr">
              <a:spcBef>
                <a:spcPts val="0"/>
              </a:spcBef>
              <a:spcAft>
                <a:spcPts val="600"/>
              </a:spcAft>
              <a:buSzPts val="1800"/>
              <a:buNone/>
            </a:pPr>
            <a:r>
              <a:rPr lang="en-US" sz="1600" b="1" dirty="0">
                <a:solidFill>
                  <a:srgbClr val="9BBB59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Flagging</a:t>
            </a:r>
          </a:p>
          <a:p>
            <a:pPr marL="0" marR="0" lvl="0" indent="0">
              <a:spcBef>
                <a:spcPts val="0"/>
              </a:spcBef>
              <a:spcAft>
                <a:spcPts val="300"/>
              </a:spcAft>
              <a:buSzPts val="1800"/>
              <a:buNone/>
            </a:pPr>
            <a:r>
              <a:rPr lang="en-US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This technique draws attention to what you are about to say.  </a:t>
            </a:r>
            <a:endParaRPr lang="en-US" sz="16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14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“What I hear most from my patients is…”</a:t>
            </a:r>
            <a:endParaRPr lang="en-US" sz="1400" i="1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14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“If people remember nothing else, people should…”</a:t>
            </a:r>
            <a:endParaRPr lang="en-US" sz="1400" i="1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14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“I think it all boils down to…”</a:t>
            </a:r>
            <a:endParaRPr lang="en-US" sz="1400" i="1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14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“What's most important is...”</a:t>
            </a:r>
            <a:endParaRPr lang="en-US" sz="1400" i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FFEBAC-F2A9-4D22-89C9-D3D1D3B6FD79}"/>
              </a:ext>
            </a:extLst>
          </p:cNvPr>
          <p:cNvSpPr txBox="1"/>
          <p:nvPr/>
        </p:nvSpPr>
        <p:spPr>
          <a:xfrm>
            <a:off x="3254083" y="2352845"/>
            <a:ext cx="2912630" cy="31316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600"/>
              </a:spcAft>
              <a:buSzPts val="1800"/>
              <a:buNone/>
            </a:pPr>
            <a:r>
              <a:rPr lang="en-US" sz="1600" b="1" dirty="0">
                <a:solidFill>
                  <a:srgbClr val="9BBB59"/>
                </a:solidFill>
                <a:effectLst/>
                <a:latin typeface="Avenir Book"/>
                <a:ea typeface="Times New Roman" panose="02020603050405020304" pitchFamily="18" charset="0"/>
                <a:cs typeface="Times New Roman" panose="02020603050405020304" pitchFamily="18" charset="0"/>
              </a:rPr>
              <a:t>Bridging</a:t>
            </a:r>
            <a:endParaRPr lang="en-US" sz="1600" b="1" dirty="0">
              <a:solidFill>
                <a:srgbClr val="9BBB59"/>
              </a:solidFill>
              <a:latin typeface="Avenir Book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300"/>
              </a:spcAft>
            </a:pPr>
            <a:r>
              <a:rPr lang="en-US" altLang="en-US" sz="1600" dirty="0">
                <a:solidFill>
                  <a:srgbClr val="002855"/>
                </a:solidFill>
                <a:latin typeface="Avenir Book"/>
              </a:rPr>
              <a:t>Helps move from one issue to another, and bridge the focus back to your key messages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02855"/>
                </a:solidFill>
                <a:effectLst/>
                <a:latin typeface="Avenir Book"/>
                <a:ea typeface="Times New Roman" panose="02020603050405020304" pitchFamily="18" charset="0"/>
                <a:cs typeface="Times New Roman" panose="02020603050405020304" pitchFamily="18" charset="0"/>
              </a:rPr>
              <a:t>“I don’t know the specifics, but I do know that…”</a:t>
            </a:r>
            <a:endParaRPr lang="en-US" i="1" dirty="0">
              <a:solidFill>
                <a:srgbClr val="002855"/>
              </a:solidFill>
              <a:latin typeface="Avenir Book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02855"/>
                </a:solidFill>
                <a:effectLst/>
                <a:latin typeface="Avenir Book"/>
                <a:ea typeface="Times New Roman" panose="02020603050405020304" pitchFamily="18" charset="0"/>
                <a:cs typeface="Times New Roman" panose="02020603050405020304" pitchFamily="18" charset="0"/>
              </a:rPr>
              <a:t>"I don't know the answer to that question. But what I do know is...“</a:t>
            </a:r>
            <a:endParaRPr lang="en-US" i="1" dirty="0">
              <a:solidFill>
                <a:srgbClr val="002855"/>
              </a:solidFill>
              <a:latin typeface="Avenir Book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02855"/>
                </a:solidFill>
                <a:effectLst/>
                <a:latin typeface="Avenir Book"/>
                <a:ea typeface="Times New Roman" panose="02020603050405020304" pitchFamily="18" charset="0"/>
                <a:cs typeface="Times New Roman" panose="02020603050405020304" pitchFamily="18" charset="0"/>
              </a:rPr>
              <a:t>"Historically, that was the case. But today, here's what we're doing...“</a:t>
            </a:r>
            <a:endParaRPr lang="en-US" i="1" dirty="0">
              <a:solidFill>
                <a:srgbClr val="002855"/>
              </a:solidFill>
              <a:latin typeface="Avenir Book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02855"/>
                </a:solidFill>
                <a:effectLst/>
                <a:latin typeface="Avenir Book"/>
                <a:ea typeface="Times New Roman" panose="02020603050405020304" pitchFamily="18" charset="0"/>
                <a:cs typeface="Times New Roman" panose="02020603050405020304" pitchFamily="18" charset="0"/>
              </a:rPr>
              <a:t>"No, but let </a:t>
            </a:r>
            <a:r>
              <a:rPr lang="en-US" i="1" dirty="0">
                <a:solidFill>
                  <a:srgbClr val="002855"/>
                </a:solidFill>
                <a:latin typeface="Avenir Book"/>
                <a:cs typeface="Times New Roman" panose="02020603050405020304" pitchFamily="18" charset="0"/>
              </a:rPr>
              <a:t>me explain..."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BFED14-1F37-4FDB-B618-3720C860B685}"/>
              </a:ext>
            </a:extLst>
          </p:cNvPr>
          <p:cNvSpPr txBox="1"/>
          <p:nvPr/>
        </p:nvSpPr>
        <p:spPr>
          <a:xfrm>
            <a:off x="6492685" y="2352845"/>
            <a:ext cx="2207892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600"/>
              </a:spcAft>
              <a:buSzPts val="1800"/>
              <a:buNone/>
            </a:pPr>
            <a:r>
              <a:rPr lang="en-US" sz="1600" b="1" dirty="0">
                <a:solidFill>
                  <a:srgbClr val="9BBB59"/>
                </a:solidFill>
                <a:effectLst/>
                <a:latin typeface="Avenir Book"/>
                <a:ea typeface="Times New Roman" panose="02020603050405020304" pitchFamily="18" charset="0"/>
                <a:cs typeface="Times New Roman" panose="02020603050405020304" pitchFamily="18" charset="0"/>
              </a:rPr>
              <a:t>Blocking</a:t>
            </a:r>
            <a:endParaRPr lang="en-US" sz="1600" b="1" dirty="0">
              <a:solidFill>
                <a:srgbClr val="9BBB59"/>
              </a:solidFill>
              <a:latin typeface="Avenir Book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600" dirty="0">
                <a:solidFill>
                  <a:srgbClr val="002855"/>
                </a:solidFill>
                <a:effectLst/>
                <a:latin typeface="Avenir Book"/>
                <a:ea typeface="Times New Roman" panose="02020603050405020304" pitchFamily="18" charset="0"/>
                <a:cs typeface="Times New Roman" panose="02020603050405020304" pitchFamily="18" charset="0"/>
              </a:rPr>
              <a:t>If a reporter persists with questions you can’t answer, defer him or her to the ACPM Vaccine Confident website for more information.</a:t>
            </a:r>
            <a:endParaRPr lang="en-US" sz="1600" dirty="0">
              <a:solidFill>
                <a:srgbClr val="002855"/>
              </a:solidFill>
              <a:effectLst/>
              <a:latin typeface="Avenir Book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2083B60-6A38-314D-B283-B1C9BBB2F052}"/>
              </a:ext>
            </a:extLst>
          </p:cNvPr>
          <p:cNvCxnSpPr/>
          <p:nvPr/>
        </p:nvCxnSpPr>
        <p:spPr>
          <a:xfrm>
            <a:off x="3028493" y="2345530"/>
            <a:ext cx="0" cy="3843129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BB2C92B-E124-204F-8D7C-1EDABFD7079B}"/>
              </a:ext>
            </a:extLst>
          </p:cNvPr>
          <p:cNvCxnSpPr/>
          <p:nvPr/>
        </p:nvCxnSpPr>
        <p:spPr>
          <a:xfrm>
            <a:off x="6371540" y="2345530"/>
            <a:ext cx="0" cy="3843129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523AE62-DAA6-644C-9414-866CFCCE0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7028" y="1459636"/>
            <a:ext cx="749300" cy="749300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4BCBD0DB-BF0C-D849-9D68-41C38B9AB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0737" y="1459636"/>
            <a:ext cx="1320800" cy="749300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01A41769-5F94-F84D-B5C2-901B4992C1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800" y="1459636"/>
            <a:ext cx="6477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6460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1CD8C4-3388-41A3-A6AF-09940687E4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800" b="1" dirty="0"/>
              <a:t>Social Media Primer </a:t>
            </a:r>
          </a:p>
        </p:txBody>
      </p:sp>
    </p:spTree>
    <p:extLst>
      <p:ext uri="{BB962C8B-B14F-4D97-AF65-F5344CB8AC3E}">
        <p14:creationId xmlns:p14="http://schemas.microsoft.com/office/powerpoint/2010/main" val="1581012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CAEC2-5B8F-4149-8905-DA404991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Strategic Approach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F62592-2572-403E-A440-4971F221E0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1939499"/>
            <a:ext cx="8229600" cy="3848100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600" b="1" dirty="0">
                <a:sym typeface="Arial"/>
              </a:rPr>
              <a:t>Provides a clear and concise call-to-action </a:t>
            </a:r>
            <a:r>
              <a:rPr lang="en-US" sz="1600" dirty="0">
                <a:sym typeface="Arial"/>
              </a:rPr>
              <a:t>that resonates with and motivates target audiences</a:t>
            </a:r>
          </a:p>
          <a:p>
            <a:endParaRPr lang="en-US" sz="1600" dirty="0"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1600" dirty="0">
                <a:sym typeface="Arial"/>
              </a:rPr>
              <a:t>Delivers compelling campaign content and visuals that </a:t>
            </a:r>
            <a:r>
              <a:rPr lang="en-US" sz="1600" b="1" dirty="0">
                <a:sym typeface="Arial"/>
              </a:rPr>
              <a:t>underscores importance of vaccines and offers an opportunity to act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600" dirty="0">
              <a:sym typeface="Arial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600" dirty="0">
                <a:sym typeface="Arial"/>
              </a:rPr>
              <a:t> </a:t>
            </a:r>
            <a:r>
              <a:rPr lang="en-US" sz="1600" b="1" dirty="0">
                <a:sym typeface="Arial"/>
              </a:rPr>
              <a:t>Leverages preventive medicine expertise </a:t>
            </a:r>
            <a:r>
              <a:rPr lang="en-US" sz="1600" dirty="0">
                <a:sym typeface="Arial"/>
              </a:rPr>
              <a:t>in prevention, research and vaccinations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1600" dirty="0">
              <a:sym typeface="Arial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600" b="1" dirty="0">
                <a:sym typeface="Arial"/>
              </a:rPr>
              <a:t>Mobilizes the preventive medicine professional </a:t>
            </a:r>
            <a:r>
              <a:rPr lang="en-US" sz="1600" dirty="0">
                <a:sym typeface="Arial"/>
              </a:rPr>
              <a:t>as credible voice at the local, regional and national level</a:t>
            </a:r>
          </a:p>
          <a:p>
            <a:endParaRPr lang="en-US" sz="1600" dirty="0">
              <a:sym typeface="Arial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600" b="1" dirty="0">
                <a:sym typeface="Arial"/>
              </a:rPr>
              <a:t>Fills a critical gap in broader vaccine dialogue </a:t>
            </a:r>
            <a:r>
              <a:rPr lang="en-US" sz="1600" dirty="0">
                <a:sym typeface="Arial"/>
              </a:rPr>
              <a:t>while building multiple touch points and moments in time for education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1600" dirty="0">
              <a:sym typeface="Arial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600" b="1" dirty="0">
                <a:sym typeface="Arial"/>
              </a:rPr>
              <a:t>Remains responsive and able to pivot </a:t>
            </a:r>
            <a:r>
              <a:rPr lang="en-US" sz="1600" dirty="0">
                <a:sym typeface="Arial"/>
              </a:rPr>
              <a:t>as COVID-19 and the pathway to vaccination evolves </a:t>
            </a:r>
          </a:p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B8BA5E3-ED98-442D-B2A0-50BC626A6C15}"/>
              </a:ext>
            </a:extLst>
          </p:cNvPr>
          <p:cNvSpPr txBox="1">
            <a:spLocks/>
          </p:cNvSpPr>
          <p:nvPr/>
        </p:nvSpPr>
        <p:spPr bwMode="auto">
          <a:xfrm>
            <a:off x="100013" y="1193128"/>
            <a:ext cx="8593993" cy="665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44661" indent="-144661" algn="l" defTabSz="192881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44" kern="1200">
                <a:solidFill>
                  <a:srgbClr val="002C5C"/>
                </a:solidFill>
                <a:latin typeface="Avenir Book"/>
                <a:ea typeface="ＭＳ Ｐゴシック" charset="0"/>
                <a:cs typeface="Avenir Book"/>
              </a:defRPr>
            </a:lvl1pPr>
            <a:lvl2pPr marL="313433" indent="-120551" algn="l" defTabSz="192881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844" kern="1200">
                <a:solidFill>
                  <a:schemeClr val="tx1">
                    <a:lumMod val="85000"/>
                    <a:lumOff val="15000"/>
                  </a:schemeClr>
                </a:solidFill>
                <a:latin typeface="Avenir Book"/>
                <a:ea typeface="Geneva" charset="0"/>
                <a:cs typeface="Avenir Book"/>
              </a:defRPr>
            </a:lvl2pPr>
            <a:lvl3pPr marL="482204" indent="-96441" algn="l" defTabSz="192881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717" kern="1200">
                <a:solidFill>
                  <a:schemeClr val="tx1">
                    <a:lumMod val="85000"/>
                    <a:lumOff val="15000"/>
                  </a:schemeClr>
                </a:solidFill>
                <a:latin typeface="Avenir Book"/>
                <a:ea typeface="Geneva" charset="0"/>
                <a:cs typeface="Avenir Book"/>
              </a:defRPr>
            </a:lvl3pPr>
            <a:lvl4pPr marL="675085" indent="-96441" algn="l" defTabSz="192881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675" kern="1200">
                <a:solidFill>
                  <a:schemeClr val="tx1">
                    <a:lumMod val="85000"/>
                    <a:lumOff val="15000"/>
                  </a:schemeClr>
                </a:solidFill>
                <a:latin typeface="Avenir Book"/>
                <a:ea typeface="Geneva" charset="0"/>
                <a:cs typeface="Avenir Book"/>
              </a:defRPr>
            </a:lvl4pPr>
            <a:lvl5pPr marL="867966" indent="-96441" algn="l" defTabSz="192881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675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Geneva" charset="0"/>
                <a:cs typeface="Geneva" charset="0"/>
              </a:defRPr>
            </a:lvl5pPr>
            <a:lvl6pPr marL="1060847" indent="-96441" algn="l" defTabSz="192881" rtl="0" eaLnBrk="1" latinLnBrk="0" hangingPunct="1">
              <a:spcBef>
                <a:spcPct val="20000"/>
              </a:spcBef>
              <a:buFont typeface="Arial"/>
              <a:buChar char="•"/>
              <a:defRPr sz="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53729" indent="-96441" algn="l" defTabSz="192881" rtl="0" eaLnBrk="1" latinLnBrk="0" hangingPunct="1">
              <a:spcBef>
                <a:spcPct val="20000"/>
              </a:spcBef>
              <a:buFont typeface="Arial"/>
              <a:buChar char="•"/>
              <a:defRPr sz="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6610" indent="-96441" algn="l" defTabSz="192881" rtl="0" eaLnBrk="1" latinLnBrk="0" hangingPunct="1">
              <a:spcBef>
                <a:spcPct val="20000"/>
              </a:spcBef>
              <a:buFont typeface="Arial"/>
              <a:buChar char="•"/>
              <a:defRPr sz="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9491" indent="-96441" algn="l" defTabSz="192881" rtl="0" eaLnBrk="1" latinLnBrk="0" hangingPunct="1">
              <a:spcBef>
                <a:spcPct val="20000"/>
              </a:spcBef>
              <a:buFont typeface="Arial"/>
              <a:buChar char="•"/>
              <a:defRPr sz="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Font typeface="Arial" panose="020B0604020202020204" pitchFamily="34" charset="0"/>
              <a:buNone/>
            </a:pPr>
            <a:r>
              <a:rPr lang="en-US" sz="1600" dirty="0"/>
              <a:t>We Need a Campaign That…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6E4DAB5-2F91-4CF2-B53B-FD5C8F93F102}"/>
              </a:ext>
            </a:extLst>
          </p:cNvPr>
          <p:cNvCxnSpPr/>
          <p:nvPr/>
        </p:nvCxnSpPr>
        <p:spPr>
          <a:xfrm>
            <a:off x="508000" y="1689100"/>
            <a:ext cx="75565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98048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F6EA4-CE3A-42A4-8A60-086426DCF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Social Media Explained (*with donuts*)</a:t>
            </a:r>
          </a:p>
        </p:txBody>
      </p:sp>
      <p:pic>
        <p:nvPicPr>
          <p:cNvPr id="5" name="Content Placeholder 1">
            <a:extLst>
              <a:ext uri="{FF2B5EF4-FFF2-40B4-BE49-F238E27FC236}">
                <a16:creationId xmlns:a16="http://schemas.microsoft.com/office/drawing/2014/main" id="{BAA1A7DD-2435-4640-AEBC-1E1BD2B3D7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0" b="7392"/>
          <a:stretch/>
        </p:blipFill>
        <p:spPr bwMode="auto">
          <a:xfrm>
            <a:off x="1978724" y="1125415"/>
            <a:ext cx="5420882" cy="5086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5CEAB6F-FC94-4DEF-AA14-EC6762BA1A8D}"/>
              </a:ext>
            </a:extLst>
          </p:cNvPr>
          <p:cNvSpPr/>
          <p:nvPr/>
        </p:nvSpPr>
        <p:spPr>
          <a:xfrm>
            <a:off x="2163244" y="3429000"/>
            <a:ext cx="1125865" cy="594360"/>
          </a:xfrm>
          <a:prstGeom prst="rect">
            <a:avLst/>
          </a:prstGeom>
          <a:solidFill>
            <a:srgbClr val="1EC6CE"/>
          </a:solidFill>
          <a:ln>
            <a:solidFill>
              <a:srgbClr val="1EC6C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Tik Tok</a:t>
            </a:r>
          </a:p>
          <a:p>
            <a:pPr algn="r"/>
            <a:r>
              <a:rPr lang="en-US" sz="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Here’s a video of how to make donuts</a:t>
            </a:r>
          </a:p>
        </p:txBody>
      </p:sp>
      <p:pic>
        <p:nvPicPr>
          <p:cNvPr id="4102" name="Picture 6" descr="Image result for circle tik tok">
            <a:extLst>
              <a:ext uri="{FF2B5EF4-FFF2-40B4-BE49-F238E27FC236}">
                <a16:creationId xmlns:a16="http://schemas.microsoft.com/office/drawing/2014/main" id="{893A756D-0D7C-4660-988F-69B85A9EDC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1" t="20544" r="19550" b="19782"/>
          <a:stretch/>
        </p:blipFill>
        <p:spPr bwMode="auto">
          <a:xfrm>
            <a:off x="3387235" y="3471129"/>
            <a:ext cx="243962" cy="255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94629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F6EA4-CE3A-42A4-8A60-086426DCF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Focus on the Core Four </a:t>
            </a:r>
          </a:p>
        </p:txBody>
      </p:sp>
      <p:pic>
        <p:nvPicPr>
          <p:cNvPr id="4" name="Content Placeholder 1">
            <a:extLst>
              <a:ext uri="{FF2B5EF4-FFF2-40B4-BE49-F238E27FC236}">
                <a16:creationId xmlns:a16="http://schemas.microsoft.com/office/drawing/2014/main" id="{FB5EFD0A-122D-4859-8299-DC1D37828E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9" t="18148" r="15963" b="60659"/>
          <a:stretch/>
        </p:blipFill>
        <p:spPr bwMode="black">
          <a:xfrm>
            <a:off x="326808" y="1911530"/>
            <a:ext cx="8490383" cy="3034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45164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AECE534F-D3CC-4A0C-9737-DD69B9FF0D92}"/>
              </a:ext>
            </a:extLst>
          </p:cNvPr>
          <p:cNvSpPr txBox="1">
            <a:spLocks/>
          </p:cNvSpPr>
          <p:nvPr/>
        </p:nvSpPr>
        <p:spPr bwMode="auto">
          <a:xfrm>
            <a:off x="100013" y="195263"/>
            <a:ext cx="8229600" cy="930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192881" rtl="0" eaLnBrk="0" fontAlgn="base" hangingPunct="0">
              <a:spcBef>
                <a:spcPct val="0"/>
              </a:spcBef>
              <a:spcAft>
                <a:spcPct val="0"/>
              </a:spcAft>
              <a:defRPr sz="1519" b="0" kern="1200">
                <a:solidFill>
                  <a:srgbClr val="007DBA"/>
                </a:solidFill>
                <a:latin typeface="Avenir Book"/>
                <a:ea typeface="ＭＳ Ｐゴシック" charset="0"/>
                <a:cs typeface="Avenir Book"/>
              </a:defRPr>
            </a:lvl1pPr>
            <a:lvl2pPr algn="ctr" defTabSz="192881" rtl="0" eaLnBrk="0" fontAlgn="base" hangingPunct="0">
              <a:spcBef>
                <a:spcPct val="0"/>
              </a:spcBef>
              <a:spcAft>
                <a:spcPct val="0"/>
              </a:spcAft>
              <a:defRPr sz="1519">
                <a:solidFill>
                  <a:srgbClr val="007DBA"/>
                </a:solidFill>
                <a:latin typeface="Avenir Book" charset="0"/>
                <a:ea typeface="ＭＳ Ｐゴシック" charset="0"/>
                <a:cs typeface="Avenir Book" pitchFamily="122" charset="0"/>
              </a:defRPr>
            </a:lvl2pPr>
            <a:lvl3pPr algn="ctr" defTabSz="192881" rtl="0" eaLnBrk="0" fontAlgn="base" hangingPunct="0">
              <a:spcBef>
                <a:spcPct val="0"/>
              </a:spcBef>
              <a:spcAft>
                <a:spcPct val="0"/>
              </a:spcAft>
              <a:defRPr sz="1519">
                <a:solidFill>
                  <a:srgbClr val="007DBA"/>
                </a:solidFill>
                <a:latin typeface="Avenir Book" charset="0"/>
                <a:ea typeface="ＭＳ Ｐゴシック" charset="0"/>
                <a:cs typeface="Avenir Book" pitchFamily="122" charset="0"/>
              </a:defRPr>
            </a:lvl3pPr>
            <a:lvl4pPr algn="ctr" defTabSz="192881" rtl="0" eaLnBrk="0" fontAlgn="base" hangingPunct="0">
              <a:spcBef>
                <a:spcPct val="0"/>
              </a:spcBef>
              <a:spcAft>
                <a:spcPct val="0"/>
              </a:spcAft>
              <a:defRPr sz="1519">
                <a:solidFill>
                  <a:srgbClr val="007DBA"/>
                </a:solidFill>
                <a:latin typeface="Avenir Book" charset="0"/>
                <a:ea typeface="ＭＳ Ｐゴシック" charset="0"/>
                <a:cs typeface="Avenir Book" pitchFamily="122" charset="0"/>
              </a:defRPr>
            </a:lvl4pPr>
            <a:lvl5pPr algn="ctr" defTabSz="192881" rtl="0" eaLnBrk="0" fontAlgn="base" hangingPunct="0">
              <a:spcBef>
                <a:spcPct val="0"/>
              </a:spcBef>
              <a:spcAft>
                <a:spcPct val="0"/>
              </a:spcAft>
              <a:defRPr sz="1519">
                <a:solidFill>
                  <a:srgbClr val="007DBA"/>
                </a:solidFill>
                <a:latin typeface="Avenir Book" charset="0"/>
                <a:ea typeface="ＭＳ Ｐゴシック" charset="0"/>
                <a:cs typeface="Avenir Book" pitchFamily="122" charset="0"/>
              </a:defRPr>
            </a:lvl5pPr>
            <a:lvl6pPr marL="192881" algn="ctr" defTabSz="192881" rtl="0" fontAlgn="base">
              <a:spcBef>
                <a:spcPct val="0"/>
              </a:spcBef>
              <a:spcAft>
                <a:spcPct val="0"/>
              </a:spcAft>
              <a:defRPr sz="1856">
                <a:solidFill>
                  <a:srgbClr val="7030A0"/>
                </a:solidFill>
                <a:latin typeface="Trebuchet MS" charset="0"/>
                <a:ea typeface="ＭＳ Ｐゴシック" charset="0"/>
                <a:cs typeface="Geneva" charset="0"/>
              </a:defRPr>
            </a:lvl6pPr>
            <a:lvl7pPr marL="385763" algn="ctr" defTabSz="192881" rtl="0" fontAlgn="base">
              <a:spcBef>
                <a:spcPct val="0"/>
              </a:spcBef>
              <a:spcAft>
                <a:spcPct val="0"/>
              </a:spcAft>
              <a:defRPr sz="1856">
                <a:solidFill>
                  <a:srgbClr val="7030A0"/>
                </a:solidFill>
                <a:latin typeface="Trebuchet MS" charset="0"/>
                <a:ea typeface="ＭＳ Ｐゴシック" charset="0"/>
                <a:cs typeface="Geneva" charset="0"/>
              </a:defRPr>
            </a:lvl7pPr>
            <a:lvl8pPr marL="578644" algn="ctr" defTabSz="192881" rtl="0" fontAlgn="base">
              <a:spcBef>
                <a:spcPct val="0"/>
              </a:spcBef>
              <a:spcAft>
                <a:spcPct val="0"/>
              </a:spcAft>
              <a:defRPr sz="1856">
                <a:solidFill>
                  <a:srgbClr val="7030A0"/>
                </a:solidFill>
                <a:latin typeface="Trebuchet MS" charset="0"/>
                <a:ea typeface="ＭＳ Ｐゴシック" charset="0"/>
                <a:cs typeface="Geneva" charset="0"/>
              </a:defRPr>
            </a:lvl8pPr>
            <a:lvl9pPr marL="771525" algn="ctr" defTabSz="192881" rtl="0" fontAlgn="base">
              <a:spcBef>
                <a:spcPct val="0"/>
              </a:spcBef>
              <a:spcAft>
                <a:spcPct val="0"/>
              </a:spcAft>
              <a:defRPr sz="1856">
                <a:solidFill>
                  <a:srgbClr val="7030A0"/>
                </a:solidFill>
                <a:latin typeface="Trebuchet MS" charset="0"/>
                <a:ea typeface="ＭＳ Ｐゴシック" charset="0"/>
                <a:cs typeface="Geneva" charset="0"/>
              </a:defRPr>
            </a:lvl9pPr>
          </a:lstStyle>
          <a:p>
            <a:pPr>
              <a:buClrTx/>
              <a:buFontTx/>
            </a:pPr>
            <a:r>
              <a:rPr lang="en-US" sz="2400" b="1" dirty="0"/>
              <a:t>Social Media is Key to Support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7DD7B90-CEA6-DC4B-9325-7A0309CC120C}"/>
              </a:ext>
            </a:extLst>
          </p:cNvPr>
          <p:cNvGrpSpPr/>
          <p:nvPr/>
        </p:nvGrpSpPr>
        <p:grpSpPr>
          <a:xfrm>
            <a:off x="2373143" y="1227220"/>
            <a:ext cx="4397714" cy="4403559"/>
            <a:chOff x="1850384" y="1340807"/>
            <a:chExt cx="4728856" cy="473514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409856C-E9F1-294E-AAB5-11CEBC6EE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850384" y="1340807"/>
              <a:ext cx="4728856" cy="4735141"/>
            </a:xfrm>
            <a:prstGeom prst="rect">
              <a:avLst/>
            </a:prstGeom>
          </p:spPr>
        </p:pic>
        <p:pic>
          <p:nvPicPr>
            <p:cNvPr id="10" name="Picture 10" descr="Image result for facebook logo png">
              <a:extLst>
                <a:ext uri="{FF2B5EF4-FFF2-40B4-BE49-F238E27FC236}">
                  <a16:creationId xmlns:a16="http://schemas.microsoft.com/office/drawing/2014/main" id="{D5DF795A-F624-4583-AEDC-CD2924DC75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3726" y="2038981"/>
              <a:ext cx="922557" cy="922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4" descr="Related image">
              <a:extLst>
                <a:ext uri="{FF2B5EF4-FFF2-40B4-BE49-F238E27FC236}">
                  <a16:creationId xmlns:a16="http://schemas.microsoft.com/office/drawing/2014/main" id="{25C52F85-93D9-4F6B-AFF6-351396B4AE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8611" y="4357740"/>
              <a:ext cx="1111017" cy="1111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6" descr="Image result for instagram logo">
              <a:extLst>
                <a:ext uri="{FF2B5EF4-FFF2-40B4-BE49-F238E27FC236}">
                  <a16:creationId xmlns:a16="http://schemas.microsoft.com/office/drawing/2014/main" id="{FD39BF41-98F8-4978-92DC-1EAC79F8D2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3615" y="2019655"/>
              <a:ext cx="978305" cy="9783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E145B92-D780-FC42-A3D7-8EF0552E619D}"/>
              </a:ext>
            </a:extLst>
          </p:cNvPr>
          <p:cNvSpPr txBox="1"/>
          <p:nvPr/>
        </p:nvSpPr>
        <p:spPr>
          <a:xfrm>
            <a:off x="433137" y="1672389"/>
            <a:ext cx="181676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27C289"/>
                </a:solidFill>
                <a:latin typeface="Avenir Book" panose="02000503020000020003" pitchFamily="2" charset="0"/>
              </a:rPr>
              <a:t>2.2 billion</a:t>
            </a:r>
          </a:p>
          <a:p>
            <a:pPr algn="r"/>
            <a:r>
              <a:rPr lang="en-US" sz="1600" b="1" dirty="0">
                <a:solidFill>
                  <a:srgbClr val="295C8F"/>
                </a:solidFill>
                <a:latin typeface="Avenir Book" panose="02000503020000020003" pitchFamily="2" charset="0"/>
              </a:rPr>
              <a:t>active users</a:t>
            </a:r>
          </a:p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per month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B74D4CE-C003-0049-BA25-12385C4E119B}"/>
              </a:ext>
            </a:extLst>
          </p:cNvPr>
          <p:cNvSpPr txBox="1"/>
          <p:nvPr/>
        </p:nvSpPr>
        <p:spPr>
          <a:xfrm>
            <a:off x="830179" y="4030044"/>
            <a:ext cx="141972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9BBB59"/>
                </a:solidFill>
                <a:latin typeface="Avenir Book" panose="02000503020000020003" pitchFamily="2" charset="0"/>
              </a:rPr>
              <a:t>800 million </a:t>
            </a:r>
            <a:r>
              <a:rPr lang="en-US" sz="1600" b="1" dirty="0">
                <a:solidFill>
                  <a:srgbClr val="295C8F"/>
                </a:solidFill>
                <a:latin typeface="Avenir Book" panose="02000503020000020003" pitchFamily="2" charset="0"/>
              </a:rPr>
              <a:t>tweets sent</a:t>
            </a:r>
          </a:p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each day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6C69D3B-F1F3-5D49-857F-A32CFE3AD9AA}"/>
              </a:ext>
            </a:extLst>
          </p:cNvPr>
          <p:cNvSpPr txBox="1"/>
          <p:nvPr/>
        </p:nvSpPr>
        <p:spPr>
          <a:xfrm>
            <a:off x="6845968" y="3957855"/>
            <a:ext cx="1768643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3AC43C"/>
                </a:solidFill>
                <a:latin typeface="Avenir Book" panose="02000503020000020003" pitchFamily="2" charset="0"/>
              </a:rPr>
              <a:t>760 million </a:t>
            </a:r>
            <a:r>
              <a:rPr lang="en-US" sz="1600" b="1" dirty="0">
                <a:solidFill>
                  <a:srgbClr val="295C8F"/>
                </a:solidFill>
                <a:latin typeface="Avenir Book" panose="02000503020000020003" pitchFamily="2" charset="0"/>
              </a:rPr>
              <a:t>active users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as of December 2020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056AB74-902A-994B-9828-85290EF3F2D1}"/>
              </a:ext>
            </a:extLst>
          </p:cNvPr>
          <p:cNvSpPr txBox="1"/>
          <p:nvPr/>
        </p:nvSpPr>
        <p:spPr>
          <a:xfrm>
            <a:off x="6882063" y="1623729"/>
            <a:ext cx="176864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DBA"/>
                </a:solidFill>
                <a:latin typeface="Avenir Book" panose="02000503020000020003" pitchFamily="2" charset="0"/>
              </a:rPr>
              <a:t>4.2 billion </a:t>
            </a:r>
            <a:r>
              <a:rPr lang="en-US" sz="2000" b="1" dirty="0">
                <a:solidFill>
                  <a:srgbClr val="295C8F"/>
                </a:solidFill>
                <a:latin typeface="Avenir Book" panose="02000503020000020003" pitchFamily="2" charset="0"/>
              </a:rPr>
              <a:t>”likes” </a:t>
            </a:r>
            <a:br>
              <a:rPr lang="en-US" sz="2000" b="1" dirty="0">
                <a:solidFill>
                  <a:srgbClr val="295C8F"/>
                </a:solidFill>
                <a:latin typeface="Avenir Book" panose="02000503020000020003" pitchFamily="2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per day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venir Book" panose="02000503020000020003" pitchFamily="2" charset="0"/>
            </a:endParaRPr>
          </a:p>
        </p:txBody>
      </p:sp>
      <p:pic>
        <p:nvPicPr>
          <p:cNvPr id="1028" name="Picture 4" descr="Linkedin - Free social media icons">
            <a:extLst>
              <a:ext uri="{FF2B5EF4-FFF2-40B4-BE49-F238E27FC236}">
                <a16:creationId xmlns:a16="http://schemas.microsoft.com/office/drawing/2014/main" id="{40BD2ACC-97ED-4CE4-ABB3-E0811CFDD4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0" r="23750"/>
          <a:stretch/>
        </p:blipFill>
        <p:spPr bwMode="auto">
          <a:xfrm>
            <a:off x="5268367" y="4030044"/>
            <a:ext cx="909798" cy="909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39827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F6EA4-CE3A-42A4-8A60-086426DCF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Timing is Everything! </a:t>
            </a:r>
          </a:p>
        </p:txBody>
      </p:sp>
      <p:graphicFrame>
        <p:nvGraphicFramePr>
          <p:cNvPr id="5" name="Content Placeholder 6">
            <a:extLst>
              <a:ext uri="{FF2B5EF4-FFF2-40B4-BE49-F238E27FC236}">
                <a16:creationId xmlns:a16="http://schemas.microsoft.com/office/drawing/2014/main" id="{EE061DF4-E193-4B9C-8249-FDC33F9FBA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9836922"/>
              </p:ext>
            </p:extLst>
          </p:nvPr>
        </p:nvGraphicFramePr>
        <p:xfrm>
          <a:off x="246744" y="1472292"/>
          <a:ext cx="4494068" cy="390156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787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76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76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6706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Twitter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12-3 PM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Weekdays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6706">
                <a:tc>
                  <a:txBody>
                    <a:bodyPr/>
                    <a:lstStyle/>
                    <a:p>
                      <a:r>
                        <a:rPr lang="en-US" b="1" dirty="0"/>
                        <a:t>Facebook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1-4 PM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Late-Week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6706">
                <a:tc>
                  <a:txBody>
                    <a:bodyPr/>
                    <a:lstStyle/>
                    <a:p>
                      <a:r>
                        <a:rPr lang="en-US" b="1" dirty="0"/>
                        <a:t>Instagram</a:t>
                      </a:r>
                    </a:p>
                  </a:txBody>
                  <a:tcPr>
                    <a:solidFill>
                      <a:srgbClr val="E6E8E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5-6 PM</a:t>
                      </a:r>
                    </a:p>
                  </a:txBody>
                  <a:tcPr>
                    <a:solidFill>
                      <a:srgbClr val="E6E8E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Mid-Week</a:t>
                      </a:r>
                    </a:p>
                  </a:txBody>
                  <a:tcPr>
                    <a:solidFill>
                      <a:srgbClr val="E6E8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4740">
                <a:tc>
                  <a:txBody>
                    <a:bodyPr/>
                    <a:lstStyle/>
                    <a:p>
                      <a:r>
                        <a:rPr lang="en-US" b="1" dirty="0"/>
                        <a:t>LinkedIn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5-7 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Weekdays</a:t>
                      </a:r>
                      <a:r>
                        <a:rPr lang="en-US" baseline="0" dirty="0"/>
                        <a:t> especially Mondays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6706">
                <a:tc>
                  <a:txBody>
                    <a:bodyPr/>
                    <a:lstStyle/>
                    <a:p>
                      <a:r>
                        <a:rPr lang="en-US" b="1" dirty="0"/>
                        <a:t>Pinterest</a:t>
                      </a:r>
                    </a:p>
                  </a:txBody>
                  <a:tcPr>
                    <a:solidFill>
                      <a:srgbClr val="E6E8E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8-11 PM</a:t>
                      </a:r>
                    </a:p>
                  </a:txBody>
                  <a:tcPr>
                    <a:solidFill>
                      <a:srgbClr val="E6E8E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Saturday</a:t>
                      </a:r>
                    </a:p>
                  </a:txBody>
                  <a:tcPr>
                    <a:solidFill>
                      <a:srgbClr val="E6E8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11331A13-7209-404B-BB0B-16AA9D2A0B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916" y="1125415"/>
            <a:ext cx="3941340" cy="2485256"/>
          </a:xfrm>
          <a:prstGeom prst="rect">
            <a:avLst/>
          </a:prstGeom>
        </p:spPr>
      </p:pic>
      <p:pic>
        <p:nvPicPr>
          <p:cNvPr id="7" name="Picture 6" descr="Screen Shot 2016-12-15 at 9.23.09 PM.png">
            <a:extLst>
              <a:ext uri="{FF2B5EF4-FFF2-40B4-BE49-F238E27FC236}">
                <a16:creationId xmlns:a16="http://schemas.microsoft.com/office/drawing/2014/main" id="{5973D043-F71F-42E7-9641-8BDA411D5C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916" y="3684698"/>
            <a:ext cx="3978057" cy="221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027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F6EA4-CE3A-42A4-8A60-086426DCF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There’s an App for That!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EF480-C55B-46B9-B4B5-5424B44D3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26" y="1280970"/>
            <a:ext cx="7865574" cy="4922882"/>
          </a:xfrm>
        </p:spPr>
        <p:txBody>
          <a:bodyPr/>
          <a:lstStyle/>
          <a:p>
            <a:pPr marL="257175" indent="-257175" eaLnBrk="1" hangingPunct="1">
              <a:buFontTx/>
              <a:buChar char="•"/>
            </a:pPr>
            <a:r>
              <a:rPr lang="en-US" altLang="en-US" sz="2400" dirty="0"/>
              <a:t>Save on time by using social media management tools </a:t>
            </a:r>
          </a:p>
          <a:p>
            <a:pPr marL="492125" lvl="2" indent="-257175" eaLnBrk="1" hangingPunct="1"/>
            <a:r>
              <a:rPr lang="en-US" altLang="en-US" sz="1900" dirty="0"/>
              <a:t>Preschedule posts </a:t>
            </a:r>
          </a:p>
          <a:p>
            <a:pPr marL="492125" lvl="2" indent="-257175" eaLnBrk="1" hangingPunct="1"/>
            <a:r>
              <a:rPr lang="en-US" altLang="en-US" sz="1900" dirty="0"/>
              <a:t>Curate content from all social media platforms </a:t>
            </a:r>
          </a:p>
          <a:p>
            <a:pPr marL="492125" lvl="2" indent="-257175" eaLnBrk="1" hangingPunct="1"/>
            <a:r>
              <a:rPr lang="en-US" altLang="en-US" sz="1900" dirty="0"/>
              <a:t>Identify trending content </a:t>
            </a:r>
          </a:p>
          <a:p>
            <a:pPr marL="492125" lvl="2" indent="-257175" eaLnBrk="1" hangingPunct="1"/>
            <a:endParaRPr lang="en-US" altLang="en-US" sz="1900" dirty="0"/>
          </a:p>
          <a:p>
            <a:pPr marL="257175" indent="-257175" eaLnBrk="1" hangingPunct="1">
              <a:buFontTx/>
              <a:buChar char="•"/>
            </a:pPr>
            <a:r>
              <a:rPr lang="en-US" altLang="en-US" sz="2400" dirty="0"/>
              <a:t>Helpful Tools</a:t>
            </a:r>
          </a:p>
          <a:p>
            <a:pPr marL="492125" lvl="2" indent="-257175" eaLnBrk="1" hangingPunct="1"/>
            <a:r>
              <a:rPr lang="en-US" altLang="en-US" sz="1900" dirty="0"/>
              <a:t>Hootsuite (free)</a:t>
            </a:r>
          </a:p>
          <a:p>
            <a:pPr marL="492125" lvl="2" indent="-257175" eaLnBrk="1" hangingPunct="1"/>
            <a:r>
              <a:rPr lang="en-US" altLang="en-US" sz="1900" dirty="0"/>
              <a:t>Buffer (free/small fee)</a:t>
            </a:r>
          </a:p>
          <a:p>
            <a:pPr marL="492125" lvl="2" indent="-257175" eaLnBrk="1" hangingPunct="1"/>
            <a:r>
              <a:rPr lang="en-US" altLang="en-US" sz="1900" dirty="0"/>
              <a:t>Post Planner (small fee)</a:t>
            </a:r>
          </a:p>
          <a:p>
            <a:pPr marL="492125" lvl="2" indent="-257175" eaLnBrk="1" hangingPunct="1"/>
            <a:r>
              <a:rPr lang="en-US" altLang="en-US" sz="1900" dirty="0"/>
              <a:t>Monday.com (small fee)</a:t>
            </a:r>
          </a:p>
          <a:p>
            <a:pPr marL="492125" lvl="2" indent="-257175" eaLnBrk="1" hangingPunct="1"/>
            <a:endParaRPr lang="en-US" altLang="en-US" sz="1900" dirty="0"/>
          </a:p>
          <a:p>
            <a:pPr marL="257175" indent="-257175" eaLnBrk="1" hangingPunct="1">
              <a:buFontTx/>
              <a:buChar char="•"/>
            </a:pPr>
            <a:endParaRPr lang="en-US" altLang="en-US" sz="2400" dirty="0"/>
          </a:p>
          <a:p>
            <a:pPr marL="257175" indent="-257175" eaLnBrk="1" hangingPunct="1">
              <a:buFontTx/>
              <a:buChar char="•"/>
            </a:pPr>
            <a:endParaRPr lang="en-US" altLang="en-US" sz="2400" dirty="0"/>
          </a:p>
          <a:p>
            <a:pPr marL="257175" indent="-257175" eaLnBrk="1" hangingPunct="1">
              <a:buFontTx/>
              <a:buChar char="•"/>
            </a:pPr>
            <a:endParaRPr lang="en-US" altLang="en-US" sz="2400" dirty="0"/>
          </a:p>
          <a:p>
            <a:pPr marL="257175" indent="-257175" eaLnBrk="1" hangingPunct="1">
              <a:buFontTx/>
              <a:buChar char="•"/>
            </a:pPr>
            <a:endParaRPr lang="en-US" altLang="en-US" sz="2400" dirty="0"/>
          </a:p>
          <a:p>
            <a:pPr marL="257175" indent="-257175" eaLnBrk="1" hangingPunct="1">
              <a:buFontTx/>
              <a:buChar char="•"/>
            </a:pPr>
            <a:endParaRPr lang="en-US" altLang="en-US" sz="2400" dirty="0"/>
          </a:p>
          <a:p>
            <a:pPr marL="257175" indent="-257175" eaLnBrk="1" hangingPunct="1">
              <a:buFontTx/>
              <a:buChar char="•"/>
            </a:pPr>
            <a:endParaRPr lang="en-US" altLang="en-US" sz="2400" dirty="0"/>
          </a:p>
          <a:p>
            <a:pPr eaLnBrk="1" hangingPunct="1"/>
            <a:endParaRPr lang="en-US" altLang="en-US" sz="2400" dirty="0"/>
          </a:p>
          <a:p>
            <a:pPr eaLnBrk="1" hangingPunct="1"/>
            <a:endParaRPr lang="en-US" altLang="en-US" sz="2400" dirty="0"/>
          </a:p>
          <a:p>
            <a:pPr marL="257175" indent="-257175" eaLnBrk="1" hangingPunct="1">
              <a:buFontTx/>
              <a:buChar char="•"/>
            </a:pPr>
            <a:endParaRPr lang="en-US" alt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A4E296-E3E1-4BD6-8052-5D2EC2AA2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5747" y="2562275"/>
            <a:ext cx="5053044" cy="29183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BCA114-F60D-450B-A08F-4DE73B02DC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325" y="5691843"/>
            <a:ext cx="2253505" cy="4639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F3684B-74D1-4530-9E47-C9A29C092C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245" t="31176" r="9704" b="31782"/>
          <a:stretch/>
        </p:blipFill>
        <p:spPr>
          <a:xfrm>
            <a:off x="4469291" y="5729708"/>
            <a:ext cx="1734107" cy="4407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58F113-4DB1-437F-BFDB-4D5B198429C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522" t="31136" r="9338" b="28370"/>
          <a:stretch/>
        </p:blipFill>
        <p:spPr>
          <a:xfrm>
            <a:off x="2542790" y="5691842"/>
            <a:ext cx="1606788" cy="4639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8AA176E-958D-4C1A-9400-D4FF853DAF8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272" t="35568" r="11928" b="35416"/>
          <a:stretch/>
        </p:blipFill>
        <p:spPr>
          <a:xfrm>
            <a:off x="6483317" y="5669799"/>
            <a:ext cx="2225474" cy="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0796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F6EA4-CE3A-42A4-8A60-086426DCF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Content Options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FC98011-790E-4088-92EB-74231591D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2288" y="995829"/>
            <a:ext cx="2713223" cy="84958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sz="2400" dirty="0">
                <a:solidFill>
                  <a:schemeClr val="tx1"/>
                </a:solidFill>
              </a:rPr>
              <a:t>Re</a:t>
            </a:r>
            <a:r>
              <a:rPr lang="en-US" altLang="en-US" sz="2400" b="1" dirty="0">
                <a:solidFill>
                  <a:srgbClr val="7030A0"/>
                </a:solidFill>
              </a:rPr>
              <a:t>purpose </a:t>
            </a:r>
            <a:r>
              <a:rPr lang="en-US" altLang="en-US" sz="2400" dirty="0"/>
              <a:t>	</a:t>
            </a:r>
          </a:p>
          <a:p>
            <a:pPr marL="0" indent="0" eaLnBrk="1" hangingPunct="1">
              <a:buNone/>
            </a:pPr>
            <a:r>
              <a:rPr lang="en-US" altLang="en-US" sz="1900" b="0" i="1" dirty="0">
                <a:solidFill>
                  <a:schemeClr val="tx1"/>
                </a:solidFill>
              </a:rPr>
              <a:t>Take one piece of content and develop multiple messages  </a:t>
            </a:r>
          </a:p>
          <a:p>
            <a:pPr marL="257175" indent="-257175" eaLnBrk="1" hangingPunct="1">
              <a:buFontTx/>
              <a:buChar char="•"/>
            </a:pPr>
            <a:endParaRPr lang="en-US" alt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A2A68A-D174-43D3-B21C-ECB37FB65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7285" y="2502634"/>
            <a:ext cx="2491753" cy="18527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2ACF18-45A8-457A-B06C-A4A7E030C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079" y="3926854"/>
            <a:ext cx="2503260" cy="2182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A788CE-7B19-4FFD-9113-B2D89852F6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3572" y="2502634"/>
            <a:ext cx="2524027" cy="21040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FB4DA1-D8C9-4F0B-A6CC-BB2968BDB2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6949" y="3994033"/>
            <a:ext cx="2169390" cy="203711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58936BB-9476-4525-A3F3-DE58DC92490B}"/>
              </a:ext>
            </a:extLst>
          </p:cNvPr>
          <p:cNvSpPr/>
          <p:nvPr/>
        </p:nvSpPr>
        <p:spPr>
          <a:xfrm>
            <a:off x="181419" y="1079419"/>
            <a:ext cx="2956142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venir Book"/>
              </a:rPr>
              <a:t>Re</a:t>
            </a:r>
            <a:r>
              <a:rPr lang="en-US" sz="2400" b="1" dirty="0">
                <a:solidFill>
                  <a:srgbClr val="00B050"/>
                </a:solidFill>
                <a:latin typeface="Avenir Book"/>
              </a:rPr>
              <a:t>fresh</a:t>
            </a:r>
          </a:p>
          <a:p>
            <a:r>
              <a:rPr lang="en-US" sz="1900" i="1" dirty="0">
                <a:latin typeface="Avenir Book"/>
              </a:rPr>
              <a:t>Use a favorite post and give it new life with new text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A804817-AD15-4113-994E-4AAC4A315B09}"/>
              </a:ext>
            </a:extLst>
          </p:cNvPr>
          <p:cNvSpPr txBox="1">
            <a:spLocks/>
          </p:cNvSpPr>
          <p:nvPr/>
        </p:nvSpPr>
        <p:spPr bwMode="black">
          <a:xfrm>
            <a:off x="6430777" y="932554"/>
            <a:ext cx="2713223" cy="849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588" algn="l" rtl="0" eaLnBrk="0" fontAlgn="base" hangingPunct="0">
              <a:spcBef>
                <a:spcPct val="20000"/>
              </a:spcBef>
              <a:spcAft>
                <a:spcPct val="0"/>
              </a:spcAft>
              <a:defRPr sz="2000" baseline="0">
                <a:solidFill>
                  <a:schemeClr val="tx1"/>
                </a:solidFill>
                <a:latin typeface="+mn-lt"/>
              </a:defRPr>
            </a:lvl2pPr>
            <a:lvl3pPr marL="234950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457200" indent="-222250" algn="l" rtl="0" eaLnBrk="0" fontAlgn="base" hangingPunct="0">
              <a:spcBef>
                <a:spcPct val="20000"/>
              </a:spcBef>
              <a:spcAft>
                <a:spcPct val="0"/>
              </a:spcAft>
              <a:buFont typeface="Calibri" pitchFamily="34" charset="0"/>
              <a:buChar char="─"/>
              <a:defRPr sz="2000">
                <a:solidFill>
                  <a:schemeClr val="tx1"/>
                </a:solidFill>
                <a:latin typeface="+mn-lt"/>
              </a:defRPr>
            </a:lvl4pPr>
            <a:lvl5pPr marL="692150" indent="-2349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1828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286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2743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2004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altLang="en-US" sz="2400" kern="0" dirty="0">
                <a:latin typeface="Avenir Book"/>
              </a:rPr>
              <a:t>Re</a:t>
            </a:r>
            <a:r>
              <a:rPr lang="en-US" altLang="en-US" sz="2400" kern="0" dirty="0">
                <a:solidFill>
                  <a:srgbClr val="FF0000"/>
                </a:solidFill>
                <a:latin typeface="Avenir Book"/>
              </a:rPr>
              <a:t>surface</a:t>
            </a:r>
            <a:r>
              <a:rPr lang="en-US" altLang="en-US" sz="2400" kern="0" dirty="0">
                <a:latin typeface="Avenir Book"/>
              </a:rPr>
              <a:t>	</a:t>
            </a:r>
          </a:p>
          <a:p>
            <a:pPr eaLnBrk="1" hangingPunct="1"/>
            <a:r>
              <a:rPr lang="en-US" altLang="en-US" sz="1900" b="0" i="1" kern="0" dirty="0">
                <a:latin typeface="Avenir Book"/>
              </a:rPr>
              <a:t>Share a post again during a different moment in time (3+ months)</a:t>
            </a:r>
          </a:p>
          <a:p>
            <a:pPr marL="257175" indent="-257175" eaLnBrk="1" hangingPunct="1">
              <a:buFontTx/>
              <a:buChar char="•"/>
            </a:pPr>
            <a:endParaRPr lang="en-US" altLang="en-US" sz="2400" kern="0" dirty="0">
              <a:latin typeface="Avenir Book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232BFC8-F13E-4E7C-9CF8-01A89CA8CD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13" y="4455477"/>
            <a:ext cx="1511461" cy="165417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A222BF-00D1-493F-9A3D-8D7121A903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71" y="2410260"/>
            <a:ext cx="1501730" cy="16347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D7D42A-9184-42A3-B742-E9E2846A34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14" y="4143869"/>
            <a:ext cx="1495243" cy="16347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1CEEDDC-4ED8-400E-B20D-2D5E61DD5A5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490" y="2513847"/>
            <a:ext cx="1495244" cy="177742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49606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0E06844-D9EF-451F-9ABA-954971718659}"/>
              </a:ext>
            </a:extLst>
          </p:cNvPr>
          <p:cNvSpPr/>
          <p:nvPr/>
        </p:nvSpPr>
        <p:spPr>
          <a:xfrm>
            <a:off x="4953000" y="2937935"/>
            <a:ext cx="4191000" cy="3403598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BAC51D-5695-4136-AE7C-BAED4A095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#Creation #Tracking #What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C9768F-073E-477E-8DC4-FDAFF9A3F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874" y="3114743"/>
            <a:ext cx="3734126" cy="3848100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/>
              <a:t>Why are hashtags important?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600" dirty="0"/>
              <a:t>Clickable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600" dirty="0"/>
              <a:t>Searchable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600" dirty="0"/>
              <a:t>Trackable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600" dirty="0"/>
              <a:t>Extend your reach </a:t>
            </a:r>
          </a:p>
          <a:p>
            <a:endParaRPr lang="en-US" sz="1600" dirty="0"/>
          </a:p>
          <a:p>
            <a:pPr marL="0" indent="0">
              <a:buNone/>
            </a:pPr>
            <a:r>
              <a:rPr lang="en-US" sz="1800" b="1" dirty="0"/>
              <a:t>Be Strategic: </a:t>
            </a:r>
            <a:r>
              <a:rPr lang="en-US" sz="1600" dirty="0"/>
              <a:t>You only have a limited amount of time and space to make an impact and catch others eyes, use hashtags that carry your core message </a:t>
            </a:r>
          </a:p>
          <a:p>
            <a:pPr marL="0" indent="0">
              <a:buNone/>
            </a:pPr>
            <a:r>
              <a:rPr lang="en-US" sz="1600" b="1" dirty="0">
                <a:solidFill>
                  <a:srgbClr val="FFC000"/>
                </a:solidFill>
              </a:rPr>
              <a:t>#VaccineConfident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DBBC2F-E0DF-4D92-BB84-883A4F212B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970" b="16370"/>
          <a:stretch/>
        </p:blipFill>
        <p:spPr>
          <a:xfrm>
            <a:off x="0" y="1058335"/>
            <a:ext cx="9144000" cy="187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D988B9-4429-43B4-BAFC-A35FB0892B2E}"/>
              </a:ext>
            </a:extLst>
          </p:cNvPr>
          <p:cNvSpPr txBox="1"/>
          <p:nvPr/>
        </p:nvSpPr>
        <p:spPr>
          <a:xfrm>
            <a:off x="3293533" y="1540933"/>
            <a:ext cx="436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+mj-lt"/>
              </a:rPr>
              <a:t>Whatsthebigdeal</a:t>
            </a:r>
            <a:r>
              <a:rPr lang="en-US" sz="4000" b="1" dirty="0">
                <a:latin typeface="+mj-lt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93276E-C75D-45B6-BD75-8BD17236385C}"/>
              </a:ext>
            </a:extLst>
          </p:cNvPr>
          <p:cNvSpPr txBox="1"/>
          <p:nvPr/>
        </p:nvSpPr>
        <p:spPr>
          <a:xfrm>
            <a:off x="5207000" y="3114743"/>
            <a:ext cx="3734126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/>
                </a:solidFill>
                <a:latin typeface="Avenir Book"/>
              </a:rPr>
              <a:t>What Works Best?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venir Book"/>
              </a:rPr>
              <a:t>Facebook: 2-3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Avenir Book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venir Book"/>
              </a:rPr>
              <a:t>Twitter: 1-2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Avenir Book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venir Book"/>
              </a:rPr>
              <a:t>LinkedIn: 3-5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Avenir Book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venir Book"/>
              </a:rPr>
              <a:t>Instagram: 1-2*</a:t>
            </a:r>
          </a:p>
          <a:p>
            <a:pPr>
              <a:buClr>
                <a:schemeClr val="bg1"/>
              </a:buClr>
            </a:pPr>
            <a:r>
              <a:rPr lang="en-US" sz="1400" i="1" dirty="0">
                <a:solidFill>
                  <a:schemeClr val="bg1"/>
                </a:solidFill>
                <a:latin typeface="Avenir Book"/>
              </a:rPr>
              <a:t>*Allows for up to 30 hashtags BUT if you use more than 2 in your post consider including any additional as a comment</a:t>
            </a:r>
          </a:p>
        </p:txBody>
      </p:sp>
    </p:spTree>
    <p:extLst>
      <p:ext uri="{BB962C8B-B14F-4D97-AF65-F5344CB8AC3E}">
        <p14:creationId xmlns:p14="http://schemas.microsoft.com/office/powerpoint/2010/main" val="5645706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F6EA4-CE3A-42A4-8A60-086426DCF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Dealing With Trolls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DEFB35-52DC-4641-AE68-04A21B9623E2}"/>
              </a:ext>
            </a:extLst>
          </p:cNvPr>
          <p:cNvSpPr txBox="1"/>
          <p:nvPr/>
        </p:nvSpPr>
        <p:spPr>
          <a:xfrm>
            <a:off x="170718" y="2525512"/>
            <a:ext cx="808819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sng" dirty="0">
                <a:latin typeface="Avenir Book"/>
                <a:ea typeface="Calibri" panose="020F0502020204030204" pitchFamily="34" charset="0"/>
                <a:cs typeface="Times New Roman" panose="02020603050405020304" pitchFamily="18" charset="0"/>
              </a:rPr>
              <a:t>How to Handle a Troll</a:t>
            </a:r>
            <a:r>
              <a:rPr lang="en-US" sz="2000" b="1" u="sng" dirty="0">
                <a:effectLst/>
                <a:latin typeface="Avenir Book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1800" u="sng" dirty="0">
              <a:effectLst/>
              <a:latin typeface="Avenir Book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1600" b="1" dirty="0">
                <a:solidFill>
                  <a:srgbClr val="FFC000"/>
                </a:solidFill>
                <a:effectLst/>
                <a:latin typeface="Avenir Book"/>
                <a:ea typeface="Calibri" panose="020F0502020204030204" pitchFamily="34" charset="0"/>
                <a:cs typeface="Times New Roman" panose="02020603050405020304" pitchFamily="18" charset="0"/>
              </a:rPr>
              <a:t>Ignore, Don’t Fuel </a:t>
            </a:r>
            <a:r>
              <a:rPr lang="en-US" sz="1600" dirty="0">
                <a:effectLst/>
                <a:latin typeface="Avenir Book"/>
                <a:ea typeface="Calibri" panose="020F0502020204030204" pitchFamily="34" charset="0"/>
                <a:cs typeface="Times New Roman" panose="02020603050405020304" pitchFamily="18" charset="0"/>
              </a:rPr>
              <a:t>– Many internet trolls want a reaction from 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  <a:buSzPts val="1800"/>
              <a:tabLst>
                <a:tab pos="0" algn="l"/>
              </a:tabLst>
            </a:pPr>
            <a:r>
              <a:rPr lang="en-US" sz="1600" dirty="0">
                <a:latin typeface="Avenir Book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sz="1600" dirty="0">
                <a:effectLst/>
                <a:latin typeface="Avenir Book"/>
                <a:ea typeface="Calibri" panose="020F0502020204030204" pitchFamily="34" charset="0"/>
                <a:cs typeface="Times New Roman" panose="02020603050405020304" pitchFamily="18" charset="0"/>
              </a:rPr>
              <a:t>whomever they are after. If you ignore them, they will often wind down.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1600" b="1" dirty="0">
                <a:solidFill>
                  <a:srgbClr val="FFC000"/>
                </a:solidFill>
                <a:effectLst/>
                <a:latin typeface="Avenir Book"/>
                <a:ea typeface="Calibri" panose="020F0502020204030204" pitchFamily="34" charset="0"/>
                <a:cs typeface="Times New Roman" panose="02020603050405020304" pitchFamily="18" charset="0"/>
              </a:rPr>
              <a:t>Respond with Facts</a:t>
            </a:r>
            <a:r>
              <a:rPr lang="en-US" sz="1600" dirty="0">
                <a:solidFill>
                  <a:srgbClr val="FFC000"/>
                </a:solidFill>
                <a:effectLst/>
                <a:latin typeface="Avenir Book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effectLst/>
                <a:latin typeface="Avenir Book"/>
                <a:ea typeface="Calibri" panose="020F0502020204030204" pitchFamily="34" charset="0"/>
                <a:cs typeface="Times New Roman" panose="02020603050405020304" pitchFamily="18" charset="0"/>
              </a:rPr>
              <a:t>– If someone is spreading rumors or inaccurate information, respond to them politely with real facts.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1600" b="1" dirty="0">
                <a:solidFill>
                  <a:srgbClr val="FFC000"/>
                </a:solidFill>
                <a:effectLst/>
                <a:latin typeface="Avenir Book"/>
                <a:ea typeface="Calibri" panose="020F0502020204030204" pitchFamily="34" charset="0"/>
                <a:cs typeface="Times New Roman" panose="02020603050405020304" pitchFamily="18" charset="0"/>
              </a:rPr>
              <a:t>Block User </a:t>
            </a:r>
            <a:r>
              <a:rPr lang="en-US" sz="1600" dirty="0">
                <a:effectLst/>
                <a:latin typeface="Avenir Book"/>
                <a:ea typeface="Calibri" panose="020F0502020204030204" pitchFamily="34" charset="0"/>
                <a:cs typeface="Times New Roman" panose="02020603050405020304" pitchFamily="18" charset="0"/>
              </a:rPr>
              <a:t>– Most internet trolls are usually harmless, however, if using hate speech, report them to the social network and then block them from your platform.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1600" b="1" dirty="0">
                <a:solidFill>
                  <a:srgbClr val="FFC000"/>
                </a:solidFill>
                <a:effectLst/>
                <a:latin typeface="Avenir Book"/>
                <a:ea typeface="Calibri" panose="020F0502020204030204" pitchFamily="34" charset="0"/>
                <a:cs typeface="Times New Roman" panose="02020603050405020304" pitchFamily="18" charset="0"/>
              </a:rPr>
              <a:t>Correct Mistakes </a:t>
            </a:r>
            <a:r>
              <a:rPr lang="en-US" sz="1600" dirty="0">
                <a:effectLst/>
                <a:latin typeface="Avenir Book"/>
                <a:ea typeface="Calibri" panose="020F0502020204030204" pitchFamily="34" charset="0"/>
                <a:cs typeface="Times New Roman" panose="02020603050405020304" pitchFamily="18" charset="0"/>
              </a:rPr>
              <a:t>– Let your audience know you are aware of the mistake and you have taken steps to correct it.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1600" b="1" dirty="0">
                <a:solidFill>
                  <a:srgbClr val="FFC000"/>
                </a:solidFill>
                <a:effectLst/>
                <a:latin typeface="Avenir Book"/>
                <a:ea typeface="Calibri" panose="020F0502020204030204" pitchFamily="34" charset="0"/>
                <a:cs typeface="Times New Roman" panose="02020603050405020304" pitchFamily="18" charset="0"/>
              </a:rPr>
              <a:t>Be Polite </a:t>
            </a:r>
            <a:r>
              <a:rPr lang="en-US" sz="1600" dirty="0">
                <a:effectLst/>
                <a:latin typeface="Avenir Book"/>
                <a:ea typeface="Calibri" panose="020F0502020204030204" pitchFamily="34" charset="0"/>
                <a:cs typeface="Times New Roman" panose="02020603050405020304" pitchFamily="18" charset="0"/>
              </a:rPr>
              <a:t>– It is important to respond as it will help you connect to the user, but be polite as it will hopefully prompt a respectable conversation rather than develop a troll on your page. </a:t>
            </a:r>
          </a:p>
          <a:p>
            <a:endParaRPr lang="en-US" dirty="0"/>
          </a:p>
        </p:txBody>
      </p:sp>
      <p:pic>
        <p:nvPicPr>
          <p:cNvPr id="3074" name="Picture 2" descr="Image result for social media">
            <a:extLst>
              <a:ext uri="{FF2B5EF4-FFF2-40B4-BE49-F238E27FC236}">
                <a16:creationId xmlns:a16="http://schemas.microsoft.com/office/drawing/2014/main" id="{2B197229-0897-4EC8-9792-4982C541C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190" y="1125415"/>
            <a:ext cx="2636565" cy="182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AD0A5F-F405-43ED-A1C4-6B19433941B5}"/>
              </a:ext>
            </a:extLst>
          </p:cNvPr>
          <p:cNvSpPr txBox="1"/>
          <p:nvPr/>
        </p:nvSpPr>
        <p:spPr>
          <a:xfrm>
            <a:off x="141412" y="1224543"/>
            <a:ext cx="60765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sng" dirty="0">
                <a:latin typeface="Avenir Book"/>
                <a:ea typeface="Calibri" panose="020F0502020204030204" pitchFamily="34" charset="0"/>
                <a:cs typeface="Times New Roman" panose="02020603050405020304" pitchFamily="18" charset="0"/>
              </a:rPr>
              <a:t>What is a “Troll”? 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/>
                <a:ea typeface="Calibri" panose="020F0502020204030204" pitchFamily="34" charset="0"/>
                <a:cs typeface="Times New Roman" panose="02020603050405020304" pitchFamily="18" charset="0"/>
              </a:rPr>
              <a:t>An internet troll is someone who purposely says something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Avenir Book"/>
                <a:ea typeface="Calibri" panose="020F0502020204030204" pitchFamily="34" charset="0"/>
                <a:cs typeface="Times New Roman" panose="02020603050405020304" pitchFamily="18" charset="0"/>
              </a:rPr>
              <a:t>     controversial or uncalled for in order to get a rise out of other users.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4015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2234F5-750A-4BA3-91E7-832AC21707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800" b="1" dirty="0"/>
              <a:t>Amplify Message Through Events </a:t>
            </a:r>
          </a:p>
        </p:txBody>
      </p:sp>
    </p:spTree>
    <p:extLst>
      <p:ext uri="{BB962C8B-B14F-4D97-AF65-F5344CB8AC3E}">
        <p14:creationId xmlns:p14="http://schemas.microsoft.com/office/powerpoint/2010/main" val="33264636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BAF0B-808D-43DF-9513-C9AF128C78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b="1" dirty="0"/>
              <a:t>What’s an Event Anymore?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1C5A02-E1D9-4B3A-A824-D74498E30B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3336" y="1303878"/>
            <a:ext cx="3800475" cy="4468275"/>
          </a:xfrm>
        </p:spPr>
        <p:txBody>
          <a:bodyPr/>
          <a:lstStyle/>
          <a:p>
            <a:r>
              <a:rPr lang="en-US" sz="1800" dirty="0"/>
              <a:t>Any opportunity to gather a group to hear your message </a:t>
            </a:r>
          </a:p>
          <a:p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Staff meeting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Briefing with stakeholders (NGOs, investors, BOD)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Virtual speaking events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Professional groups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Town halls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Hill day with elected officials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A68D4C-4430-4583-B6B0-224BB2AE69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10117" y="4216399"/>
            <a:ext cx="4433883" cy="1852089"/>
          </a:xfrm>
        </p:spPr>
        <p:txBody>
          <a:bodyPr/>
          <a:lstStyle/>
          <a:p>
            <a:r>
              <a:rPr lang="en-US" sz="1200" dirty="0"/>
              <a:t>Can you incorporate Vaccine Confident messages into existing speaking obligations?</a:t>
            </a:r>
          </a:p>
          <a:p>
            <a:r>
              <a:rPr lang="en-US" sz="1200" dirty="0"/>
              <a:t>Is there an opportunity to offer to be a speaker to promote Vaccine Confident message?</a:t>
            </a:r>
          </a:p>
          <a:p>
            <a:r>
              <a:rPr lang="en-US" sz="1200" dirty="0"/>
              <a:t>Use visuals to better tell the Vaccine Confident story (PPT template)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4670965-D0BA-4B44-8BC6-18DA1198499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10114" y="3970393"/>
            <a:ext cx="3857625" cy="382587"/>
          </a:xfrm>
        </p:spPr>
        <p:txBody>
          <a:bodyPr/>
          <a:lstStyle/>
          <a:p>
            <a:r>
              <a:rPr lang="en-US" sz="1600" dirty="0"/>
              <a:t>Key Considerations 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EC7F48E7-887C-4F40-8BE8-FF7BF6F0324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686" r="686"/>
          <a:stretch>
            <a:fillRect/>
          </a:stretch>
        </p:blipFill>
        <p:spPr>
          <a:xfrm>
            <a:off x="4777846" y="1673790"/>
            <a:ext cx="3311087" cy="2239347"/>
          </a:xfrm>
        </p:spPr>
      </p:pic>
    </p:spTree>
    <p:extLst>
      <p:ext uri="{BB962C8B-B14F-4D97-AF65-F5344CB8AC3E}">
        <p14:creationId xmlns:p14="http://schemas.microsoft.com/office/powerpoint/2010/main" val="3288256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6F28B-F045-4AB5-A400-3245B227D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Campaign Platform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EBD91EA-0135-4A8E-9184-CEF2149390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4088" y="1914344"/>
            <a:ext cx="3260725" cy="3260725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81F4D48-B082-4F3F-87A3-9A56D3D4E724}"/>
              </a:ext>
            </a:extLst>
          </p:cNvPr>
          <p:cNvSpPr/>
          <p:nvPr/>
        </p:nvSpPr>
        <p:spPr>
          <a:xfrm>
            <a:off x="4911634" y="1084177"/>
            <a:ext cx="4132353" cy="5170882"/>
          </a:xfrm>
          <a:prstGeom prst="rect">
            <a:avLst/>
          </a:prstGeom>
          <a:solidFill>
            <a:srgbClr val="9BBB59">
              <a:alpha val="38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65D02F-CF26-48C2-A7A7-90ABE0A18690}"/>
              </a:ext>
            </a:extLst>
          </p:cNvPr>
          <p:cNvSpPr txBox="1"/>
          <p:nvPr/>
        </p:nvSpPr>
        <p:spPr>
          <a:xfrm>
            <a:off x="4940116" y="1219748"/>
            <a:ext cx="3957699" cy="4942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855"/>
              </a:buClr>
            </a:pPr>
            <a:r>
              <a:rPr lang="en-US" sz="1600" b="1" dirty="0">
                <a:solidFill>
                  <a:srgbClr val="002855"/>
                </a:solidFill>
                <a:latin typeface="Avenir Book"/>
              </a:rPr>
              <a:t>Why it Works: </a:t>
            </a:r>
            <a:endParaRPr lang="en-US" sz="1600" b="1" u="sng" dirty="0">
              <a:solidFill>
                <a:srgbClr val="002855"/>
              </a:solidFill>
              <a:latin typeface="Avenir Book"/>
            </a:endParaRPr>
          </a:p>
          <a:p>
            <a:pPr marL="285750" indent="-285750">
              <a:lnSpc>
                <a:spcPct val="120000"/>
              </a:lnSpc>
              <a:buClr>
                <a:srgbClr val="002855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855"/>
                </a:solidFill>
                <a:latin typeface="Avenir Book"/>
              </a:rPr>
              <a:t>Communicates the profession’s </a:t>
            </a:r>
            <a:r>
              <a:rPr lang="en-US" sz="1400" b="1" dirty="0">
                <a:solidFill>
                  <a:srgbClr val="002855"/>
                </a:solidFill>
                <a:latin typeface="Avenir Book"/>
              </a:rPr>
              <a:t>confidence proposition clearly</a:t>
            </a:r>
            <a:endParaRPr lang="en-US" sz="1400" b="1" u="sng" dirty="0">
              <a:solidFill>
                <a:srgbClr val="002855"/>
              </a:solidFill>
              <a:latin typeface="Avenir Book"/>
            </a:endParaRPr>
          </a:p>
          <a:p>
            <a:pPr marL="285750" indent="-285750">
              <a:lnSpc>
                <a:spcPct val="120000"/>
              </a:lnSpc>
              <a:buClr>
                <a:srgbClr val="002855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855"/>
                </a:solidFill>
                <a:latin typeface="Avenir Book"/>
              </a:rPr>
              <a:t>Allows opportunity to </a:t>
            </a:r>
            <a:r>
              <a:rPr lang="en-US" sz="1400" b="1" dirty="0">
                <a:solidFill>
                  <a:srgbClr val="002855"/>
                </a:solidFill>
                <a:latin typeface="Avenir Book"/>
              </a:rPr>
              <a:t>educate about the profession</a:t>
            </a:r>
            <a:r>
              <a:rPr lang="en-US" sz="1400" dirty="0">
                <a:solidFill>
                  <a:srgbClr val="002855"/>
                </a:solidFill>
                <a:latin typeface="Avenir Book"/>
              </a:rPr>
              <a:t> as experts and trusted voice on vaccines</a:t>
            </a:r>
          </a:p>
          <a:p>
            <a:pPr marL="285750" indent="-285750">
              <a:lnSpc>
                <a:spcPct val="120000"/>
              </a:lnSpc>
              <a:buClr>
                <a:srgbClr val="002855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855"/>
                </a:solidFill>
                <a:latin typeface="Avenir Book"/>
              </a:rPr>
              <a:t>Delivers both </a:t>
            </a:r>
            <a:r>
              <a:rPr lang="en-US" sz="1400" b="1" dirty="0">
                <a:solidFill>
                  <a:srgbClr val="002855"/>
                </a:solidFill>
                <a:latin typeface="Avenir Book"/>
              </a:rPr>
              <a:t>assurance in vaccines and acts as an invitation to help instill confidence in those less assured </a:t>
            </a:r>
            <a:r>
              <a:rPr lang="en-US" sz="1400" dirty="0">
                <a:solidFill>
                  <a:srgbClr val="002855"/>
                </a:solidFill>
                <a:latin typeface="Avenir Book"/>
              </a:rPr>
              <a:t>(source of evidence-based information; comes from position of empathy and understanding)</a:t>
            </a:r>
          </a:p>
          <a:p>
            <a:pPr marL="285750" indent="-285750">
              <a:lnSpc>
                <a:spcPct val="120000"/>
              </a:lnSpc>
              <a:buClr>
                <a:srgbClr val="002855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855"/>
                </a:solidFill>
                <a:latin typeface="Avenir Book"/>
              </a:rPr>
              <a:t>Communicates on multiple levels. It’s a… </a:t>
            </a:r>
          </a:p>
          <a:p>
            <a:pPr marL="742950" lvl="1" indent="-285750">
              <a:lnSpc>
                <a:spcPct val="120000"/>
              </a:lnSpc>
              <a:buClr>
                <a:srgbClr val="002855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2855"/>
                </a:solidFill>
                <a:latin typeface="Avenir Book"/>
              </a:rPr>
              <a:t>Defining quality </a:t>
            </a:r>
            <a:r>
              <a:rPr lang="en-US" sz="1400" dirty="0">
                <a:solidFill>
                  <a:srgbClr val="002855"/>
                </a:solidFill>
                <a:latin typeface="Avenir Book"/>
              </a:rPr>
              <a:t>(what you are) </a:t>
            </a:r>
          </a:p>
          <a:p>
            <a:pPr marL="742950" lvl="1" indent="-285750">
              <a:lnSpc>
                <a:spcPct val="120000"/>
              </a:lnSpc>
              <a:buClr>
                <a:srgbClr val="002855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2855"/>
                </a:solidFill>
                <a:latin typeface="Avenir Book"/>
              </a:rPr>
              <a:t>Value</a:t>
            </a:r>
            <a:r>
              <a:rPr lang="en-US" sz="1400" dirty="0">
                <a:solidFill>
                  <a:srgbClr val="002855"/>
                </a:solidFill>
                <a:latin typeface="Avenir Book"/>
              </a:rPr>
              <a:t> (what you believe in)</a:t>
            </a:r>
          </a:p>
          <a:p>
            <a:pPr marL="742950" lvl="1" indent="-285750">
              <a:lnSpc>
                <a:spcPct val="120000"/>
              </a:lnSpc>
              <a:buClr>
                <a:srgbClr val="002855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2855"/>
                </a:solidFill>
                <a:latin typeface="Avenir Book"/>
              </a:rPr>
              <a:t>Response </a:t>
            </a:r>
            <a:r>
              <a:rPr lang="en-US" sz="1400" dirty="0">
                <a:solidFill>
                  <a:srgbClr val="002855"/>
                </a:solidFill>
                <a:latin typeface="Avenir Book"/>
              </a:rPr>
              <a:t>to anxiety and fear (contrasting viewpoint)</a:t>
            </a:r>
          </a:p>
          <a:p>
            <a:pPr marL="742950" lvl="1" indent="-285750">
              <a:lnSpc>
                <a:spcPct val="120000"/>
              </a:lnSpc>
              <a:buClr>
                <a:srgbClr val="002855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2855"/>
                </a:solidFill>
                <a:latin typeface="Avenir Book"/>
              </a:rPr>
              <a:t>Call to Action </a:t>
            </a:r>
            <a:r>
              <a:rPr lang="en-US" sz="1400" dirty="0">
                <a:solidFill>
                  <a:srgbClr val="002855"/>
                </a:solidFill>
                <a:latin typeface="Avenir Book"/>
              </a:rPr>
              <a:t>(we all can be vaccine confident) </a:t>
            </a:r>
          </a:p>
          <a:p>
            <a:pPr marL="742950" lvl="1" indent="-285750">
              <a:lnSpc>
                <a:spcPct val="120000"/>
              </a:lnSpc>
              <a:buClr>
                <a:srgbClr val="002855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2855"/>
                </a:solidFill>
                <a:latin typeface="Avenir Book"/>
              </a:rPr>
              <a:t>Unifying and resonating rally cry</a:t>
            </a:r>
            <a:endParaRPr lang="en-US" sz="1400" dirty="0">
              <a:solidFill>
                <a:srgbClr val="002855"/>
              </a:solidFill>
              <a:latin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6340560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787A6E08-28CF-4927-8F1E-54BCD24AC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Reaching Key Audiences 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E29AB80B-90BD-471D-AD56-BA18F4B06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407" y="1387841"/>
            <a:ext cx="8229600" cy="1101359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Regardless of what your event looks like, use it as a moment to connect with your audience (peer-to-peer or consumer) 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DAA5A91-68A5-41B4-A79D-D7A49B160EAA}"/>
              </a:ext>
            </a:extLst>
          </p:cNvPr>
          <p:cNvCxnSpPr/>
          <p:nvPr/>
        </p:nvCxnSpPr>
        <p:spPr>
          <a:xfrm>
            <a:off x="355600" y="2125133"/>
            <a:ext cx="737446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B385A7E0-D380-4B32-9E71-832419059189}"/>
              </a:ext>
            </a:extLst>
          </p:cNvPr>
          <p:cNvSpPr txBox="1"/>
          <p:nvPr/>
        </p:nvSpPr>
        <p:spPr>
          <a:xfrm>
            <a:off x="194407" y="2340552"/>
            <a:ext cx="4681236" cy="356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92881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C5C"/>
                </a:solidFill>
                <a:effectLst/>
                <a:uLnTx/>
                <a:uFillTx/>
                <a:latin typeface="Avenir Book"/>
                <a:ea typeface="ＭＳ Ｐゴシック" charset="0"/>
              </a:rPr>
              <a:t>Elements to Strengthen Your Event </a:t>
            </a:r>
          </a:p>
          <a:p>
            <a:pPr marL="144661" marR="0" lvl="0" indent="-144661" algn="l" defTabSz="192881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C5C"/>
                </a:solidFill>
                <a:effectLst/>
                <a:uLnTx/>
                <a:uFillTx/>
                <a:latin typeface="Avenir Book"/>
                <a:ea typeface="ＭＳ Ｐゴシック" charset="0"/>
              </a:rPr>
              <a:t>Don’t go it alone</a:t>
            </a:r>
          </a:p>
          <a:p>
            <a:pPr marL="313433" marR="0" lvl="1" indent="-120551" algn="l" defTabSz="192881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venir Book"/>
              </a:rPr>
              <a:t>Engage with your peers and ACPM members </a:t>
            </a:r>
          </a:p>
          <a:p>
            <a:pPr marL="313433" marR="0" lvl="1" indent="-120551" algn="l" defTabSz="192881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venir Book"/>
              </a:rPr>
              <a:t>Identify new influencers who offer unique but complementary perspective on issue (faith-based orgs, local businesses, media personalities)</a:t>
            </a:r>
          </a:p>
          <a:p>
            <a:pPr marL="313433" marR="0" lvl="1" indent="-120551" algn="l" defTabSz="192881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venir Book"/>
              </a:rPr>
              <a:t>Invite elected official</a:t>
            </a:r>
          </a:p>
          <a:p>
            <a:pPr marL="192882" marR="0" lvl="1" algn="l" defTabSz="192881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2C5C"/>
              </a:solidFill>
              <a:effectLst/>
              <a:uLnTx/>
              <a:uFillTx/>
              <a:latin typeface="Avenir Book"/>
              <a:ea typeface="ＭＳ Ｐゴシック" charset="0"/>
            </a:endParaRPr>
          </a:p>
          <a:p>
            <a:pPr marL="144661" marR="0" lvl="0" indent="-144661" algn="l" defTabSz="192881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C5C"/>
                </a:solidFill>
                <a:effectLst/>
                <a:uLnTx/>
                <a:uFillTx/>
                <a:latin typeface="Avenir Book"/>
                <a:ea typeface="ＭＳ Ｐゴシック" charset="0"/>
              </a:rPr>
              <a:t>Get the word out </a:t>
            </a:r>
          </a:p>
          <a:p>
            <a:pPr marL="313433" marR="0" lvl="1" indent="-120551" algn="l" defTabSz="192881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venir Book"/>
              </a:rPr>
              <a:t>Media materials (press release or media advisory)</a:t>
            </a:r>
          </a:p>
          <a:p>
            <a:pPr marL="313433" marR="0" lvl="1" indent="-120551" algn="l" defTabSz="192881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venir Book"/>
              </a:rPr>
              <a:t>Print/online materials (flyers, newsletters, banners) </a:t>
            </a:r>
          </a:p>
          <a:p>
            <a:pPr marL="313433" marR="0" lvl="1" indent="-120551" algn="l" defTabSz="192881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venir Book"/>
              </a:rPr>
              <a:t>Employer outlets (newsletters, website, email blasts)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673E61A-543E-4EFA-AF11-58CFEBB14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6102" y="2934229"/>
            <a:ext cx="4047898" cy="269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7402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5EF0159-E006-4DF8-886C-A75D8FCA1AD2}"/>
              </a:ext>
            </a:extLst>
          </p:cNvPr>
          <p:cNvSpPr/>
          <p:nvPr/>
        </p:nvSpPr>
        <p:spPr>
          <a:xfrm>
            <a:off x="6087533" y="2399080"/>
            <a:ext cx="3056467" cy="3883178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E0F1056-4701-42D7-80C9-E581D7BB68E9}"/>
              </a:ext>
            </a:extLst>
          </p:cNvPr>
          <p:cNvSpPr/>
          <p:nvPr/>
        </p:nvSpPr>
        <p:spPr>
          <a:xfrm>
            <a:off x="0" y="2399080"/>
            <a:ext cx="3056467" cy="3883178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9D4138-C337-499A-B03F-202711190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333" y="110597"/>
            <a:ext cx="8229600" cy="930152"/>
          </a:xfrm>
        </p:spPr>
        <p:txBody>
          <a:bodyPr/>
          <a:lstStyle/>
          <a:p>
            <a:r>
              <a:rPr lang="en-US" sz="2400" b="1" dirty="0"/>
              <a:t>Event Cadence 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6FCA7BD-BE6F-403F-8474-F1F413B9D1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908849"/>
              </p:ext>
            </p:extLst>
          </p:nvPr>
        </p:nvGraphicFramePr>
        <p:xfrm>
          <a:off x="347133" y="1173815"/>
          <a:ext cx="8475134" cy="8666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DB7928F-668E-41AE-8C56-2D6BAB4DBF24}"/>
              </a:ext>
            </a:extLst>
          </p:cNvPr>
          <p:cNvCxnSpPr>
            <a:cxnSpLocks/>
          </p:cNvCxnSpPr>
          <p:nvPr/>
        </p:nvCxnSpPr>
        <p:spPr>
          <a:xfrm flipH="1">
            <a:off x="584201" y="2291414"/>
            <a:ext cx="164253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B8FE16D-4DAC-4F61-A7ED-F266A780366D}"/>
              </a:ext>
            </a:extLst>
          </p:cNvPr>
          <p:cNvSpPr txBox="1"/>
          <p:nvPr/>
        </p:nvSpPr>
        <p:spPr>
          <a:xfrm>
            <a:off x="169333" y="2399080"/>
            <a:ext cx="288713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1200" b="1" dirty="0">
                <a:latin typeface="Avenir Book"/>
              </a:rPr>
              <a:t>Organization/Member Communications </a:t>
            </a:r>
          </a:p>
          <a:p>
            <a:pPr marL="577850" indent="-342900">
              <a:buFont typeface="Arial" panose="020B0604020202020204" pitchFamily="34" charset="0"/>
              <a:buChar char="•"/>
            </a:pPr>
            <a:r>
              <a:rPr lang="en-US" altLang="en-US" sz="1200" dirty="0">
                <a:latin typeface="Avenir Book"/>
              </a:rPr>
              <a:t>Listservs</a:t>
            </a:r>
          </a:p>
          <a:p>
            <a:pPr marL="577850" indent="-342900">
              <a:buFont typeface="Arial" panose="020B0604020202020204" pitchFamily="34" charset="0"/>
              <a:buChar char="•"/>
            </a:pPr>
            <a:r>
              <a:rPr lang="en-US" altLang="en-US" sz="1200" dirty="0">
                <a:latin typeface="Avenir Book"/>
              </a:rPr>
              <a:t>Newsletters</a:t>
            </a:r>
          </a:p>
          <a:p>
            <a:pPr marL="577850" indent="-342900">
              <a:buFont typeface="Arial" panose="020B0604020202020204" pitchFamily="34" charset="0"/>
              <a:buChar char="•"/>
            </a:pPr>
            <a:r>
              <a:rPr lang="en-US" altLang="en-US" sz="1200" dirty="0">
                <a:latin typeface="Avenir Book"/>
              </a:rPr>
              <a:t>Emails to Leadership </a:t>
            </a:r>
          </a:p>
          <a:p>
            <a:pPr marL="257175" indent="-257175" eaLnBrk="1" hangingPunct="1">
              <a:buFontTx/>
              <a:buChar char="•"/>
            </a:pPr>
            <a:endParaRPr lang="en-US" altLang="en-US" sz="1200" dirty="0">
              <a:latin typeface="Avenir Book"/>
            </a:endParaRPr>
          </a:p>
          <a:p>
            <a:pPr eaLnBrk="1" hangingPunct="1"/>
            <a:r>
              <a:rPr lang="en-US" altLang="en-US" sz="1200" b="1" dirty="0">
                <a:latin typeface="Avenir Book"/>
              </a:rPr>
              <a:t>Social Media and Digital Channels</a:t>
            </a:r>
          </a:p>
          <a:p>
            <a:pPr marL="577850" lvl="2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1200" dirty="0">
                <a:latin typeface="Avenir Book"/>
              </a:rPr>
              <a:t>Promote using #VaccineConfident </a:t>
            </a:r>
          </a:p>
          <a:p>
            <a:pPr marL="577850" lvl="2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1200" dirty="0">
                <a:latin typeface="Avenir Book"/>
              </a:rPr>
              <a:t>Publish on org. event page </a:t>
            </a:r>
          </a:p>
          <a:p>
            <a:pPr marL="1588" lvl="1" eaLnBrk="1" hangingPunct="1"/>
            <a:endParaRPr lang="en-US" altLang="en-US" sz="1200" b="1" dirty="0">
              <a:latin typeface="Avenir Book"/>
              <a:ea typeface="+mn-ea"/>
              <a:cs typeface="+mn-cs"/>
            </a:endParaRPr>
          </a:p>
          <a:p>
            <a:pPr marL="1588" lvl="1" eaLnBrk="1" hangingPunct="1"/>
            <a:r>
              <a:rPr lang="en-US" altLang="en-US" sz="1200" b="1" dirty="0">
                <a:latin typeface="Avenir Book"/>
                <a:ea typeface="+mn-ea"/>
                <a:cs typeface="+mn-cs"/>
              </a:rPr>
              <a:t>Local Media Outreach </a:t>
            </a:r>
          </a:p>
          <a:p>
            <a:pPr marL="577850" lvl="2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1200" dirty="0">
                <a:latin typeface="Avenir Book"/>
              </a:rPr>
              <a:t>Press release/media advisory </a:t>
            </a:r>
          </a:p>
          <a:p>
            <a:pPr marL="577850" lvl="2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1200" dirty="0">
                <a:latin typeface="Avenir Book"/>
              </a:rPr>
              <a:t>Submit an op-ed to your local paper </a:t>
            </a:r>
          </a:p>
          <a:p>
            <a:pPr marL="344488" lvl="1" indent="-342900" eaLnBrk="1" hangingPunct="1">
              <a:buFont typeface="Arial" panose="020B0604020202020204" pitchFamily="34" charset="0"/>
              <a:buChar char="•"/>
            </a:pPr>
            <a:endParaRPr lang="en-US" altLang="en-US" sz="1200" b="1" dirty="0">
              <a:latin typeface="Avenir Book"/>
              <a:ea typeface="+mn-ea"/>
              <a:cs typeface="+mn-cs"/>
            </a:endParaRPr>
          </a:p>
          <a:p>
            <a:pPr marL="1588" lvl="1" eaLnBrk="1" hangingPunct="1"/>
            <a:r>
              <a:rPr lang="en-US" altLang="en-US" sz="1200" b="1" dirty="0">
                <a:latin typeface="Avenir Book"/>
                <a:ea typeface="+mn-ea"/>
                <a:cs typeface="+mn-cs"/>
              </a:rPr>
              <a:t>Invitations to Local Officials </a:t>
            </a:r>
          </a:p>
          <a:p>
            <a:pPr marL="577850" lvl="2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1200" dirty="0">
                <a:latin typeface="Avenir Book"/>
              </a:rPr>
              <a:t>Contact scheduler  </a:t>
            </a:r>
          </a:p>
          <a:p>
            <a:pPr marL="577850" lvl="2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1200" dirty="0">
                <a:latin typeface="Avenir Book"/>
              </a:rPr>
              <a:t>Engage early and include as much detail as possible </a:t>
            </a:r>
          </a:p>
          <a:p>
            <a:pPr marL="800100" lvl="3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1200" dirty="0">
                <a:latin typeface="Avenir Book"/>
              </a:rPr>
              <a:t>Invite to Attend </a:t>
            </a:r>
          </a:p>
          <a:p>
            <a:pPr marL="800100" lvl="3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1200" dirty="0">
                <a:latin typeface="Avenir Book"/>
              </a:rPr>
              <a:t>Speaking Role </a:t>
            </a:r>
            <a:endParaRPr lang="en-US" altLang="en-US" sz="1600" dirty="0">
              <a:latin typeface="Avenir Book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E213126-7446-48DB-887D-D9D30CF528D1}"/>
              </a:ext>
            </a:extLst>
          </p:cNvPr>
          <p:cNvCxnSpPr>
            <a:cxnSpLocks/>
          </p:cNvCxnSpPr>
          <p:nvPr/>
        </p:nvCxnSpPr>
        <p:spPr>
          <a:xfrm flipH="1">
            <a:off x="3750733" y="2291414"/>
            <a:ext cx="164253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D909B59-6D9A-437F-90C2-6CF09E0D365E}"/>
              </a:ext>
            </a:extLst>
          </p:cNvPr>
          <p:cNvSpPr txBox="1"/>
          <p:nvPr/>
        </p:nvSpPr>
        <p:spPr>
          <a:xfrm>
            <a:off x="3246966" y="2399080"/>
            <a:ext cx="267546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4488" lvl="1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1200" b="1" dirty="0">
                <a:latin typeface="Avenir Book"/>
              </a:rPr>
              <a:t>If creating your own event, secure spokesperson in advance and facilitate virtual media interviews </a:t>
            </a:r>
          </a:p>
          <a:p>
            <a:pPr marL="344488" lvl="1" indent="-342900" eaLnBrk="1" hangingPunct="1">
              <a:buFont typeface="Arial" panose="020B0604020202020204" pitchFamily="34" charset="0"/>
              <a:buChar char="•"/>
            </a:pPr>
            <a:endParaRPr lang="en-US" altLang="en-US" sz="1200" b="1" dirty="0">
              <a:latin typeface="Avenir Book"/>
            </a:endParaRPr>
          </a:p>
          <a:p>
            <a:pPr marL="344488" lvl="1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1200" b="1" dirty="0">
                <a:latin typeface="Avenir Book"/>
              </a:rPr>
              <a:t>Share #VaccineConfident visuals with attendees to use during the event </a:t>
            </a:r>
          </a:p>
          <a:p>
            <a:pPr marL="1588" lvl="1" eaLnBrk="1" hangingPunct="1"/>
            <a:endParaRPr lang="en-US" altLang="en-US" sz="1200" b="1" dirty="0">
              <a:latin typeface="Avenir Book"/>
            </a:endParaRPr>
          </a:p>
          <a:p>
            <a:pPr marL="344488" lvl="1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1200" b="1" dirty="0">
                <a:latin typeface="Avenir Book"/>
              </a:rPr>
              <a:t>Live Tweet/Post on social media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CB0797-1A24-4684-B328-A4382C555849}"/>
              </a:ext>
            </a:extLst>
          </p:cNvPr>
          <p:cNvSpPr txBox="1"/>
          <p:nvPr/>
        </p:nvSpPr>
        <p:spPr>
          <a:xfrm>
            <a:off x="6231466" y="2399080"/>
            <a:ext cx="2912532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4488" lvl="1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1200" b="1" dirty="0">
                <a:latin typeface="Avenir Book"/>
              </a:rPr>
              <a:t>Use images secured during event (screenshots) to share with local photo desks post-event </a:t>
            </a:r>
          </a:p>
          <a:p>
            <a:pPr marL="344488" lvl="1" indent="-342900" eaLnBrk="1" hangingPunct="1">
              <a:buFont typeface="Arial" panose="020B0604020202020204" pitchFamily="34" charset="0"/>
              <a:buChar char="•"/>
            </a:pPr>
            <a:endParaRPr lang="en-US" altLang="en-US" sz="1200" b="1" dirty="0">
              <a:latin typeface="Avenir Book"/>
            </a:endParaRPr>
          </a:p>
          <a:p>
            <a:pPr marL="344488" lvl="1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1200" b="1" dirty="0">
                <a:latin typeface="Avenir Book"/>
              </a:rPr>
              <a:t>Send broadcast “Reader” to local TV stations </a:t>
            </a:r>
          </a:p>
          <a:p>
            <a:pPr marL="1588" lvl="1" eaLnBrk="1" hangingPunct="1"/>
            <a:endParaRPr lang="en-US" altLang="en-US" sz="1200" b="1" dirty="0">
              <a:latin typeface="Avenir Book"/>
            </a:endParaRPr>
          </a:p>
          <a:p>
            <a:pPr marL="344488" lvl="1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1200" b="1" dirty="0">
                <a:latin typeface="Avenir Book"/>
              </a:rPr>
              <a:t>Post-event social media content </a:t>
            </a:r>
          </a:p>
          <a:p>
            <a:pPr marL="801688" lvl="2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1200" dirty="0">
                <a:latin typeface="Avenir Book"/>
              </a:rPr>
              <a:t>Quotes, video clips </a:t>
            </a:r>
          </a:p>
          <a:p>
            <a:pPr marL="801688" lvl="2" indent="-342900" eaLnBrk="1" hangingPunct="1">
              <a:buFont typeface="Arial" panose="020B0604020202020204" pitchFamily="34" charset="0"/>
              <a:buChar char="•"/>
            </a:pPr>
            <a:endParaRPr lang="en-US" altLang="en-US" sz="1200" dirty="0">
              <a:latin typeface="Avenir Book"/>
            </a:endParaRPr>
          </a:p>
          <a:p>
            <a:pPr marL="344488" lvl="1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1200" b="1" dirty="0">
                <a:latin typeface="Avenir Book"/>
              </a:rPr>
              <a:t>Follow up with attendees 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1B7D641-8FEA-487F-B4FB-ADD60B8DEC2D}"/>
              </a:ext>
            </a:extLst>
          </p:cNvPr>
          <p:cNvCxnSpPr>
            <a:cxnSpLocks/>
          </p:cNvCxnSpPr>
          <p:nvPr/>
        </p:nvCxnSpPr>
        <p:spPr>
          <a:xfrm flipH="1">
            <a:off x="6866466" y="2291414"/>
            <a:ext cx="164253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39683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B69A86-1000-4EA8-8D68-6C60EE83FF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b="1" dirty="0"/>
              <a:t>Questions &amp; Discussion </a:t>
            </a:r>
          </a:p>
        </p:txBody>
      </p:sp>
    </p:spTree>
    <p:extLst>
      <p:ext uri="{BB962C8B-B14F-4D97-AF65-F5344CB8AC3E}">
        <p14:creationId xmlns:p14="http://schemas.microsoft.com/office/powerpoint/2010/main" val="5624491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C6061-817C-46FE-86BC-2E65CC463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63" y="144463"/>
            <a:ext cx="8548687" cy="930152"/>
          </a:xfrm>
        </p:spPr>
        <p:txBody>
          <a:bodyPr/>
          <a:lstStyle/>
          <a:p>
            <a:r>
              <a:rPr lang="en-US" sz="2400" b="1" dirty="0"/>
              <a:t>Vaccine Confident Campaign Messages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AC4B9-8C85-47A0-A189-71275CF4E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806" y="1298942"/>
            <a:ext cx="8389143" cy="4619258"/>
          </a:xfrm>
        </p:spPr>
        <p:txBody>
          <a:bodyPr/>
          <a:lstStyle/>
          <a:p>
            <a:pPr defTabSz="914400">
              <a:spcBef>
                <a:spcPct val="0"/>
              </a:spcBef>
            </a:pPr>
            <a:r>
              <a:rPr lang="en-US" altLang="en-US" sz="1519" dirty="0">
                <a:solidFill>
                  <a:srgbClr val="002855"/>
                </a:solidFill>
              </a:rPr>
              <a:t>American College of Preventive Medicine launched the Vaccine Confident campaign to </a:t>
            </a:r>
            <a:r>
              <a:rPr lang="en-US" altLang="en-US" sz="1519" b="1" dirty="0">
                <a:solidFill>
                  <a:srgbClr val="002855"/>
                </a:solidFill>
              </a:rPr>
              <a:t>create a dialogue with preventive medicine experts about why they are confident in the science behind vaccines and their effectiveness</a:t>
            </a:r>
            <a:r>
              <a:rPr lang="en-US" altLang="en-US" sz="1519" dirty="0">
                <a:solidFill>
                  <a:srgbClr val="002855"/>
                </a:solidFill>
              </a:rPr>
              <a:t>, ultimately bolstering consumer assurance in making the decision for themselves and loved ones to get vaccinated. </a:t>
            </a:r>
          </a:p>
          <a:p>
            <a:pPr marL="0" indent="0" defTabSz="914400">
              <a:spcBef>
                <a:spcPct val="0"/>
              </a:spcBef>
              <a:buNone/>
            </a:pPr>
            <a:endParaRPr lang="en-US" altLang="en-US" sz="1519" dirty="0">
              <a:solidFill>
                <a:srgbClr val="002855"/>
              </a:solidFill>
            </a:endParaRPr>
          </a:p>
          <a:p>
            <a:pPr defTabSz="914400">
              <a:spcBef>
                <a:spcPct val="0"/>
              </a:spcBef>
            </a:pPr>
            <a:r>
              <a:rPr lang="en-US" altLang="en-US" sz="1519" dirty="0">
                <a:solidFill>
                  <a:srgbClr val="002855"/>
                </a:solidFill>
              </a:rPr>
              <a:t>Preventive medicine professionals are specially trained at the intersection of public health and clinical outcomes and want to </a:t>
            </a:r>
            <a:r>
              <a:rPr lang="en-US" altLang="en-US" sz="1519" b="1" dirty="0">
                <a:solidFill>
                  <a:srgbClr val="002855"/>
                </a:solidFill>
              </a:rPr>
              <a:t>add voice to help others </a:t>
            </a:r>
            <a:r>
              <a:rPr lang="en-US" altLang="en-US" sz="1519" dirty="0">
                <a:solidFill>
                  <a:srgbClr val="002855"/>
                </a:solidFill>
              </a:rPr>
              <a:t>understand that vaccines are safe, effective and critical to health – especially now.  </a:t>
            </a:r>
          </a:p>
          <a:p>
            <a:pPr marL="0" indent="0" defTabSz="914400">
              <a:spcBef>
                <a:spcPct val="0"/>
              </a:spcBef>
              <a:buNone/>
            </a:pPr>
            <a:endParaRPr lang="en-US" altLang="en-US" sz="1519" dirty="0">
              <a:solidFill>
                <a:srgbClr val="002855"/>
              </a:solidFill>
            </a:endParaRPr>
          </a:p>
          <a:p>
            <a:pPr defTabSz="914400">
              <a:spcBef>
                <a:spcPct val="0"/>
              </a:spcBef>
            </a:pPr>
            <a:r>
              <a:rPr lang="en-US" altLang="en-US" sz="1519" dirty="0">
                <a:solidFill>
                  <a:srgbClr val="002855"/>
                </a:solidFill>
              </a:rPr>
              <a:t>Developed from sound science and backed by evidence-based research, </a:t>
            </a:r>
            <a:r>
              <a:rPr lang="en-US" altLang="en-US" sz="1519" b="1" dirty="0">
                <a:solidFill>
                  <a:srgbClr val="002855"/>
                </a:solidFill>
              </a:rPr>
              <a:t>vaccines are considered one of the most successful advancements </a:t>
            </a:r>
            <a:r>
              <a:rPr lang="en-US" altLang="en-US" sz="1519" dirty="0">
                <a:solidFill>
                  <a:srgbClr val="002855"/>
                </a:solidFill>
              </a:rPr>
              <a:t>for improving health on a global scale and a key way out of the biggest health crisis of the century. </a:t>
            </a:r>
          </a:p>
          <a:p>
            <a:pPr marL="0" indent="0" defTabSz="914400">
              <a:spcBef>
                <a:spcPct val="0"/>
              </a:spcBef>
              <a:buNone/>
            </a:pPr>
            <a:endParaRPr lang="en-US" altLang="en-US" sz="1519" dirty="0">
              <a:solidFill>
                <a:srgbClr val="002855"/>
              </a:solidFill>
            </a:endParaRPr>
          </a:p>
          <a:p>
            <a:pPr defTabSz="914400">
              <a:spcBef>
                <a:spcPct val="0"/>
              </a:spcBef>
            </a:pPr>
            <a:r>
              <a:rPr lang="en-US" altLang="en-US" sz="1519" dirty="0">
                <a:solidFill>
                  <a:srgbClr val="002855"/>
                </a:solidFill>
              </a:rPr>
              <a:t>As a result of COVID-19 concerns, </a:t>
            </a:r>
            <a:r>
              <a:rPr lang="en-US" altLang="en-US" sz="1519" b="1" dirty="0">
                <a:solidFill>
                  <a:srgbClr val="002855"/>
                </a:solidFill>
              </a:rPr>
              <a:t>routine vaccinations are at record lows</a:t>
            </a:r>
            <a:r>
              <a:rPr lang="en-US" altLang="en-US" sz="1519" dirty="0">
                <a:solidFill>
                  <a:srgbClr val="002855"/>
                </a:solidFill>
              </a:rPr>
              <a:t>, leaving millions of Americans at risk of long-term health impacts from diseases previously eradicated.  </a:t>
            </a:r>
          </a:p>
          <a:p>
            <a:pPr marL="0" indent="0" defTabSz="914400">
              <a:spcBef>
                <a:spcPct val="0"/>
              </a:spcBef>
              <a:buNone/>
            </a:pPr>
            <a:endParaRPr lang="en-US" altLang="en-US" sz="1519" dirty="0">
              <a:solidFill>
                <a:srgbClr val="002855"/>
              </a:solidFill>
            </a:endParaRPr>
          </a:p>
          <a:p>
            <a:pPr defTabSz="914400">
              <a:spcBef>
                <a:spcPct val="0"/>
              </a:spcBef>
            </a:pPr>
            <a:r>
              <a:rPr lang="en-US" altLang="en-US" sz="1519" dirty="0">
                <a:solidFill>
                  <a:srgbClr val="002855"/>
                </a:solidFill>
              </a:rPr>
              <a:t>Not taking advantage of proven vaccines </a:t>
            </a:r>
            <a:r>
              <a:rPr lang="en-US" altLang="en-US" sz="1519" b="1" dirty="0">
                <a:solidFill>
                  <a:srgbClr val="002855"/>
                </a:solidFill>
              </a:rPr>
              <a:t>turns back the clock on prevention </a:t>
            </a:r>
            <a:r>
              <a:rPr lang="en-US" altLang="en-US" sz="1519" dirty="0">
                <a:solidFill>
                  <a:srgbClr val="002855"/>
                </a:solidFill>
              </a:rPr>
              <a:t>to the 20th century.  </a:t>
            </a:r>
          </a:p>
          <a:p>
            <a:pPr marL="0" indent="0" defTabSz="914400">
              <a:spcBef>
                <a:spcPct val="0"/>
              </a:spcBef>
              <a:buNone/>
            </a:pPr>
            <a:endParaRPr lang="en-US" altLang="en-US" sz="1519" dirty="0">
              <a:solidFill>
                <a:srgbClr val="002855"/>
              </a:solidFill>
            </a:endParaRPr>
          </a:p>
          <a:p>
            <a:pPr defTabSz="914400">
              <a:spcBef>
                <a:spcPct val="0"/>
              </a:spcBef>
            </a:pPr>
            <a:r>
              <a:rPr lang="en-US" sz="1519" dirty="0">
                <a:solidFill>
                  <a:srgbClr val="002855"/>
                </a:solidFill>
              </a:rPr>
              <a:t>Visit </a:t>
            </a:r>
            <a:r>
              <a:rPr lang="en-US" sz="1519" b="1" dirty="0">
                <a:solidFill>
                  <a:srgbClr val="002855"/>
                </a:solidFill>
              </a:rPr>
              <a:t>VaccineConfident.org</a:t>
            </a:r>
            <a:r>
              <a:rPr lang="en-US" sz="1519" dirty="0">
                <a:solidFill>
                  <a:srgbClr val="002855"/>
                </a:solidFill>
              </a:rPr>
              <a:t> to find out why you can be confident.</a:t>
            </a:r>
            <a:endParaRPr lang="en-US" altLang="en-US" sz="1519" dirty="0">
              <a:solidFill>
                <a:srgbClr val="002855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478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EBE21-B1F0-41C0-A450-319C6B956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How Can You Help?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1BBE4-B317-4F07-927E-0DE7053CA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6537" y="1253490"/>
            <a:ext cx="6073254" cy="930152"/>
          </a:xfrm>
          <a:ln>
            <a:solidFill>
              <a:srgbClr val="002855"/>
            </a:solidFill>
          </a:ln>
        </p:spPr>
        <p:txBody>
          <a:bodyPr anchor="ctr"/>
          <a:lstStyle/>
          <a:p>
            <a:pPr marL="0" indent="0" algn="ctr">
              <a:buNone/>
            </a:pPr>
            <a:endParaRPr lang="en-US" sz="24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Share why you are </a:t>
            </a:r>
            <a:r>
              <a:rPr lang="en-US" sz="2400" b="1" dirty="0">
                <a:solidFill>
                  <a:srgbClr val="9BBB59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vaccine confident </a:t>
            </a:r>
            <a:r>
              <a:rPr lang="en-US" sz="2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at </a:t>
            </a:r>
          </a:p>
          <a:p>
            <a:pPr marL="0" indent="0">
              <a:buNone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9A367B8-C30B-441B-A1FE-6E520B72CF8D}"/>
              </a:ext>
            </a:extLst>
          </p:cNvPr>
          <p:cNvCxnSpPr>
            <a:cxnSpLocks/>
            <a:stCxn id="3" idx="2"/>
            <a:endCxn id="29" idx="0"/>
          </p:cNvCxnSpPr>
          <p:nvPr/>
        </p:nvCxnSpPr>
        <p:spPr>
          <a:xfrm flipH="1">
            <a:off x="1253646" y="2183642"/>
            <a:ext cx="3079518" cy="845683"/>
          </a:xfrm>
          <a:prstGeom prst="line">
            <a:avLst/>
          </a:prstGeom>
          <a:ln>
            <a:solidFill>
              <a:srgbClr val="007DBA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97F8D2B-8CE3-4B0B-949C-15CB58B0368B}"/>
              </a:ext>
            </a:extLst>
          </p:cNvPr>
          <p:cNvCxnSpPr>
            <a:stCxn id="3" idx="2"/>
          </p:cNvCxnSpPr>
          <p:nvPr/>
        </p:nvCxnSpPr>
        <p:spPr>
          <a:xfrm flipH="1">
            <a:off x="3446058" y="2183642"/>
            <a:ext cx="887106" cy="826686"/>
          </a:xfrm>
          <a:prstGeom prst="line">
            <a:avLst/>
          </a:prstGeom>
          <a:ln>
            <a:solidFill>
              <a:srgbClr val="007DBA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8ED7A34-F2C4-4069-A9ED-19298A855D7C}"/>
              </a:ext>
            </a:extLst>
          </p:cNvPr>
          <p:cNvCxnSpPr>
            <a:stCxn id="3" idx="2"/>
          </p:cNvCxnSpPr>
          <p:nvPr/>
        </p:nvCxnSpPr>
        <p:spPr>
          <a:xfrm>
            <a:off x="4333164" y="2183642"/>
            <a:ext cx="1198266" cy="826686"/>
          </a:xfrm>
          <a:prstGeom prst="line">
            <a:avLst/>
          </a:prstGeom>
          <a:ln>
            <a:solidFill>
              <a:srgbClr val="007DBA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FCB5C51-8245-4E29-83C2-5578DAD5D694}"/>
              </a:ext>
            </a:extLst>
          </p:cNvPr>
          <p:cNvCxnSpPr>
            <a:cxnSpLocks/>
            <a:stCxn id="3" idx="2"/>
            <a:endCxn id="6" idx="0"/>
          </p:cNvCxnSpPr>
          <p:nvPr/>
        </p:nvCxnSpPr>
        <p:spPr>
          <a:xfrm>
            <a:off x="4333164" y="2183642"/>
            <a:ext cx="3445640" cy="845683"/>
          </a:xfrm>
          <a:prstGeom prst="line">
            <a:avLst/>
          </a:prstGeom>
          <a:ln>
            <a:solidFill>
              <a:srgbClr val="007DBA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D9B317C-3234-4102-8ACC-461661DE182E}"/>
              </a:ext>
            </a:extLst>
          </p:cNvPr>
          <p:cNvSpPr txBox="1"/>
          <p:nvPr/>
        </p:nvSpPr>
        <p:spPr>
          <a:xfrm>
            <a:off x="504760" y="4821604"/>
            <a:ext cx="14944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2855"/>
                </a:solidFill>
                <a:latin typeface="Avenir Book"/>
              </a:rPr>
              <a:t>WORK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69DBC4F-067F-442F-B46D-D76B2F7F39AD}"/>
              </a:ext>
            </a:extLst>
          </p:cNvPr>
          <p:cNvSpPr txBox="1"/>
          <p:nvPr/>
        </p:nvSpPr>
        <p:spPr>
          <a:xfrm>
            <a:off x="2698843" y="4821604"/>
            <a:ext cx="14944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2855"/>
                </a:solidFill>
                <a:latin typeface="Avenir Book"/>
              </a:rPr>
              <a:t>HOME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E318A7F-29A3-4EEA-B3CE-3240AC302559}"/>
              </a:ext>
            </a:extLst>
          </p:cNvPr>
          <p:cNvSpPr txBox="1"/>
          <p:nvPr/>
        </p:nvSpPr>
        <p:spPr>
          <a:xfrm>
            <a:off x="5021557" y="4835292"/>
            <a:ext cx="14944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2855"/>
                </a:solidFill>
                <a:latin typeface="Avenir Book"/>
              </a:rPr>
              <a:t>SOCIAL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0CC718D-D515-4427-A7EE-34E660A2234C}"/>
              </a:ext>
            </a:extLst>
          </p:cNvPr>
          <p:cNvSpPr txBox="1"/>
          <p:nvPr/>
        </p:nvSpPr>
        <p:spPr>
          <a:xfrm>
            <a:off x="7016920" y="4836179"/>
            <a:ext cx="1622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2855"/>
                </a:solidFill>
                <a:latin typeface="Avenir Book"/>
              </a:rPr>
              <a:t>COMMUNITY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0AA10C2-9FB3-9E45-B352-C320F526E877}"/>
              </a:ext>
            </a:extLst>
          </p:cNvPr>
          <p:cNvSpPr/>
          <p:nvPr/>
        </p:nvSpPr>
        <p:spPr>
          <a:xfrm>
            <a:off x="4842494" y="3029325"/>
            <a:ext cx="1688325" cy="1642855"/>
          </a:xfrm>
          <a:prstGeom prst="ellipse">
            <a:avLst/>
          </a:prstGeom>
          <a:noFill/>
          <a:ln w="76200">
            <a:solidFill>
              <a:srgbClr val="007DB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DBA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D811E8F-6817-354E-9354-CFA88C2BA745}"/>
              </a:ext>
            </a:extLst>
          </p:cNvPr>
          <p:cNvSpPr/>
          <p:nvPr/>
        </p:nvSpPr>
        <p:spPr>
          <a:xfrm>
            <a:off x="2574782" y="3029325"/>
            <a:ext cx="1688325" cy="1642855"/>
          </a:xfrm>
          <a:prstGeom prst="ellipse">
            <a:avLst/>
          </a:prstGeom>
          <a:noFill/>
          <a:ln w="76200">
            <a:solidFill>
              <a:srgbClr val="007DB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DBA"/>
              </a:solidFill>
            </a:endParaRPr>
          </a:p>
        </p:txBody>
      </p:sp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002D2344-D11C-FE47-AAE4-4AA3C2FEA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6972" y="3298302"/>
            <a:ext cx="863600" cy="11049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023B221-B1BD-4F7D-AD0A-2E2F401BB6F0}"/>
              </a:ext>
            </a:extLst>
          </p:cNvPr>
          <p:cNvSpPr/>
          <p:nvPr/>
        </p:nvSpPr>
        <p:spPr>
          <a:xfrm>
            <a:off x="6934641" y="3029325"/>
            <a:ext cx="1688325" cy="1642855"/>
          </a:xfrm>
          <a:prstGeom prst="ellipse">
            <a:avLst/>
          </a:prstGeom>
          <a:noFill/>
          <a:ln w="76200">
            <a:solidFill>
              <a:srgbClr val="007DB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DBA"/>
              </a:solidFill>
            </a:endParaRPr>
          </a:p>
        </p:txBody>
      </p:sp>
      <p:pic>
        <p:nvPicPr>
          <p:cNvPr id="19" name="Picture 18" descr="A map of the world&#10;&#10;Description automatically generated with low confidence">
            <a:extLst>
              <a:ext uri="{FF2B5EF4-FFF2-40B4-BE49-F238E27FC236}">
                <a16:creationId xmlns:a16="http://schemas.microsoft.com/office/drawing/2014/main" id="{EAF32947-5C1E-0243-B843-D1C8DD278C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2449" y="3427325"/>
            <a:ext cx="1372707" cy="902771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88687DC4-ADEA-5F41-B22E-5FD8DA06372A}"/>
              </a:ext>
            </a:extLst>
          </p:cNvPr>
          <p:cNvSpPr/>
          <p:nvPr/>
        </p:nvSpPr>
        <p:spPr>
          <a:xfrm>
            <a:off x="409483" y="3029325"/>
            <a:ext cx="1688325" cy="1642855"/>
          </a:xfrm>
          <a:prstGeom prst="ellipse">
            <a:avLst/>
          </a:prstGeom>
          <a:noFill/>
          <a:ln w="76200">
            <a:solidFill>
              <a:srgbClr val="007DB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DBA"/>
              </a:solidFill>
            </a:endParaRPr>
          </a:p>
        </p:txBody>
      </p:sp>
      <p:pic>
        <p:nvPicPr>
          <p:cNvPr id="31" name="Picture 30" descr="A screenshot of a computer game&#10;&#10;Description automatically generated with low confidence">
            <a:extLst>
              <a:ext uri="{FF2B5EF4-FFF2-40B4-BE49-F238E27FC236}">
                <a16:creationId xmlns:a16="http://schemas.microsoft.com/office/drawing/2014/main" id="{79AADAC5-2AB8-C843-A0FA-FA82A7B6D8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034" y="3427325"/>
            <a:ext cx="1441420" cy="671346"/>
          </a:xfrm>
          <a:prstGeom prst="rect">
            <a:avLst/>
          </a:prstGeom>
        </p:spPr>
      </p:pic>
      <p:pic>
        <p:nvPicPr>
          <p:cNvPr id="35" name="Picture 34" descr="Icon&#10;&#10;Description automatically generated">
            <a:extLst>
              <a:ext uri="{FF2B5EF4-FFF2-40B4-BE49-F238E27FC236}">
                <a16:creationId xmlns:a16="http://schemas.microsoft.com/office/drawing/2014/main" id="{5B8533B7-6196-E74F-A890-AAABB30B0C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6608" y="3275658"/>
            <a:ext cx="13589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08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EB193-3586-484E-A3D3-01501AD0A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Ways to Share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0EC1AE-3F6E-4589-BBC7-3D3DEFFBA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655" y="1357486"/>
            <a:ext cx="8229600" cy="593977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Vaccine Confident </a:t>
            </a:r>
            <a:r>
              <a:rPr lang="en-US" sz="1800" b="1" dirty="0">
                <a:solidFill>
                  <a:srgbClr val="9BBB59"/>
                </a:solidFill>
              </a:rPr>
              <a:t>Interactive Member Toolkit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F105670-EDCA-49F8-B158-829581E16782}"/>
              </a:ext>
            </a:extLst>
          </p:cNvPr>
          <p:cNvCxnSpPr/>
          <p:nvPr/>
        </p:nvCxnSpPr>
        <p:spPr>
          <a:xfrm>
            <a:off x="401444" y="1951463"/>
            <a:ext cx="68356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40939B0-0064-4675-8E24-4B685272C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998" y="2183533"/>
            <a:ext cx="3022815" cy="38717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F3DFC9F-1F0E-4731-9B6E-2EDD5C8073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4813" y="2183532"/>
            <a:ext cx="3144992" cy="387177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7576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79EC8-E138-4AC0-8E54-4E33F0C10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Vaccine Confident Toolkit: Campaign Background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2468B-3814-4D81-8870-BED280CE7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644" y="2286000"/>
            <a:ext cx="2953395" cy="38806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017E97-9B76-4A92-9B85-07B487F58B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6899" y="2285999"/>
            <a:ext cx="2995344" cy="38806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941F2DC-9708-4CC1-92B8-9E05E49FAB62}"/>
              </a:ext>
            </a:extLst>
          </p:cNvPr>
          <p:cNvSpPr txBox="1"/>
          <p:nvPr/>
        </p:nvSpPr>
        <p:spPr>
          <a:xfrm>
            <a:off x="814387" y="1209921"/>
            <a:ext cx="3367319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92735"/>
            <a:r>
              <a:rPr lang="en-US" b="1" kern="1200" dirty="0">
                <a:solidFill>
                  <a:srgbClr val="002C5C"/>
                </a:solidFill>
                <a:latin typeface="Avenir Book"/>
                <a:ea typeface="ＭＳ Ｐゴシック" charset="0"/>
              </a:rPr>
              <a:t>Fact Sheet</a:t>
            </a:r>
          </a:p>
          <a:p>
            <a:r>
              <a:rPr lang="en-US" sz="1200" b="0" i="0" u="none" strike="noStrike" baseline="0" dirty="0">
                <a:solidFill>
                  <a:srgbClr val="494949"/>
                </a:solidFill>
                <a:latin typeface="Avenir-Light"/>
              </a:rPr>
              <a:t>Bring awareness to the campaign by</a:t>
            </a:r>
          </a:p>
          <a:p>
            <a:r>
              <a:rPr lang="en-US" sz="1200" b="0" i="0" u="none" strike="noStrike" baseline="0" dirty="0">
                <a:solidFill>
                  <a:srgbClr val="494949"/>
                </a:solidFill>
                <a:latin typeface="Avenir-Light"/>
              </a:rPr>
              <a:t>distributing the fact sheet to patients,</a:t>
            </a:r>
          </a:p>
          <a:p>
            <a:r>
              <a:rPr lang="en-US" sz="1200" b="0" i="0" u="none" strike="noStrike" baseline="0" dirty="0">
                <a:solidFill>
                  <a:srgbClr val="494949"/>
                </a:solidFill>
                <a:latin typeface="Avenir-Light"/>
              </a:rPr>
              <a:t>colleagues, and broader hospital/health</a:t>
            </a:r>
          </a:p>
          <a:p>
            <a:r>
              <a:rPr lang="en-US" sz="1200" b="0" i="0" u="none" strike="noStrike" baseline="0" dirty="0">
                <a:solidFill>
                  <a:srgbClr val="494949"/>
                </a:solidFill>
                <a:latin typeface="Avenir-Light"/>
              </a:rPr>
              <a:t>care community.</a:t>
            </a:r>
            <a:endParaRPr lang="en-US" sz="1200" kern="1200" dirty="0">
              <a:solidFill>
                <a:srgbClr val="002C5C"/>
              </a:solidFill>
              <a:latin typeface="Avenir Book"/>
              <a:ea typeface="ＭＳ Ｐゴシック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208053-D62B-495B-B683-0A72D4D2DCFB}"/>
              </a:ext>
            </a:extLst>
          </p:cNvPr>
          <p:cNvSpPr txBox="1"/>
          <p:nvPr/>
        </p:nvSpPr>
        <p:spPr>
          <a:xfrm>
            <a:off x="5241963" y="1252582"/>
            <a:ext cx="3367319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92735"/>
            <a:r>
              <a:rPr lang="en-US" b="1" kern="1200" dirty="0">
                <a:solidFill>
                  <a:srgbClr val="002C5C"/>
                </a:solidFill>
                <a:latin typeface="Avenir Book"/>
                <a:ea typeface="ＭＳ Ｐゴシック" charset="0"/>
              </a:rPr>
              <a:t>Talking Points</a:t>
            </a:r>
          </a:p>
          <a:p>
            <a:pPr algn="l"/>
            <a:r>
              <a:rPr lang="en-US" sz="1200" b="0" i="0" u="none" strike="noStrike" baseline="0" dirty="0">
                <a:solidFill>
                  <a:srgbClr val="494949"/>
                </a:solidFill>
                <a:latin typeface="Avenir-Light"/>
              </a:rPr>
              <a:t>Leverage talking points for media</a:t>
            </a:r>
          </a:p>
          <a:p>
            <a:pPr algn="l"/>
            <a:r>
              <a:rPr lang="en-US" sz="1200" b="0" i="0" u="none" strike="noStrike" baseline="0" dirty="0">
                <a:solidFill>
                  <a:srgbClr val="494949"/>
                </a:solidFill>
                <a:latin typeface="Avenir-Light"/>
              </a:rPr>
              <a:t>interviews, speaking engagements</a:t>
            </a:r>
          </a:p>
          <a:p>
            <a:pPr algn="l"/>
            <a:r>
              <a:rPr lang="en-US" sz="1200" b="0" i="0" u="none" strike="noStrike" baseline="0" dirty="0">
                <a:solidFill>
                  <a:srgbClr val="494949"/>
                </a:solidFill>
                <a:latin typeface="Avenir-Light"/>
              </a:rPr>
              <a:t>and refer to as background for written</a:t>
            </a:r>
          </a:p>
          <a:p>
            <a:pPr algn="l"/>
            <a:r>
              <a:rPr lang="en-US" sz="1200" b="0" i="0" u="none" strike="noStrike" baseline="0" dirty="0">
                <a:solidFill>
                  <a:srgbClr val="494949"/>
                </a:solidFill>
                <a:latin typeface="Avenir-Light"/>
              </a:rPr>
              <a:t>communications opportunities</a:t>
            </a:r>
            <a:endParaRPr lang="en-US" sz="1200" kern="1200" dirty="0">
              <a:solidFill>
                <a:srgbClr val="002C5C"/>
              </a:solidFill>
              <a:latin typeface="Avenir Book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5131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80C2ED5-C57D-477F-B199-6281C5F43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13" y="195263"/>
            <a:ext cx="8229600" cy="930275"/>
          </a:xfrm>
        </p:spPr>
        <p:txBody>
          <a:bodyPr/>
          <a:lstStyle/>
          <a:p>
            <a:r>
              <a:rPr lang="en-US" sz="2400" b="1" dirty="0"/>
              <a:t>Vaccine Confident Toolkit: Campaign Resources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764AD4-41FC-4722-8D3A-3A79CE2D0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888" y="2903407"/>
            <a:ext cx="2550834" cy="331424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25CF73-322B-4875-9C45-F5F622D8C4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31"/>
          <a:stretch/>
        </p:blipFill>
        <p:spPr>
          <a:xfrm>
            <a:off x="6353462" y="2903407"/>
            <a:ext cx="2567337" cy="33142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2CFD6D-9998-421F-94EF-0D8595531E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5004" y="1244862"/>
            <a:ext cx="2909944" cy="21841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75E37E9-9D80-4406-ABA4-D5F672CBD1DE}"/>
              </a:ext>
            </a:extLst>
          </p:cNvPr>
          <p:cNvSpPr txBox="1"/>
          <p:nvPr/>
        </p:nvSpPr>
        <p:spPr>
          <a:xfrm>
            <a:off x="257504" y="1672301"/>
            <a:ext cx="2845236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92735"/>
            <a:r>
              <a:rPr lang="en-US" b="1" kern="1200" dirty="0">
                <a:solidFill>
                  <a:srgbClr val="002C5C"/>
                </a:solidFill>
                <a:latin typeface="Avenir Book"/>
                <a:ea typeface="ＭＳ Ｐゴシック" charset="0"/>
              </a:rPr>
              <a:t>Infographic</a:t>
            </a:r>
          </a:p>
          <a:p>
            <a:pPr algn="l"/>
            <a:r>
              <a:rPr lang="en-US" sz="1200" b="0" i="0" u="none" strike="noStrike" baseline="0" dirty="0">
                <a:solidFill>
                  <a:srgbClr val="494949"/>
                </a:solidFill>
                <a:latin typeface="Avenir-Light"/>
              </a:rPr>
              <a:t>Download infographic to use as educational</a:t>
            </a:r>
          </a:p>
          <a:p>
            <a:pPr algn="l"/>
            <a:r>
              <a:rPr lang="en-US" sz="1200" b="0" i="0" u="none" strike="noStrike" baseline="0" dirty="0">
                <a:solidFill>
                  <a:srgbClr val="494949"/>
                </a:solidFill>
                <a:latin typeface="Avenir-Light"/>
              </a:rPr>
              <a:t>visual on social platforms or in conversations with patients and colleagues.</a:t>
            </a:r>
            <a:endParaRPr lang="en-US" sz="1200" kern="1200" dirty="0">
              <a:solidFill>
                <a:srgbClr val="002C5C"/>
              </a:solidFill>
              <a:latin typeface="Avenir Book"/>
              <a:ea typeface="ＭＳ Ｐゴシック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9CBBC6-9856-40A7-8D63-275ADD47B253}"/>
              </a:ext>
            </a:extLst>
          </p:cNvPr>
          <p:cNvSpPr txBox="1"/>
          <p:nvPr/>
        </p:nvSpPr>
        <p:spPr>
          <a:xfrm>
            <a:off x="3265791" y="3548324"/>
            <a:ext cx="270960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92735"/>
            <a:r>
              <a:rPr lang="en-US" b="1" kern="1200" dirty="0">
                <a:solidFill>
                  <a:srgbClr val="002C5C"/>
                </a:solidFill>
                <a:latin typeface="Avenir Book"/>
                <a:ea typeface="ＭＳ Ｐゴシック" charset="0"/>
              </a:rPr>
              <a:t>Presentation Slides </a:t>
            </a:r>
          </a:p>
          <a:p>
            <a:pPr algn="l"/>
            <a:r>
              <a:rPr lang="en-US" sz="1200" b="0" i="0" u="none" strike="noStrike" baseline="0" dirty="0">
                <a:solidFill>
                  <a:srgbClr val="494949"/>
                </a:solidFill>
                <a:latin typeface="Avenir-Light"/>
              </a:rPr>
              <a:t>Include in your speaking engagements to discuss importance of being vaccine confident.</a:t>
            </a:r>
            <a:endParaRPr lang="en-US" sz="1200" kern="1200" dirty="0">
              <a:solidFill>
                <a:srgbClr val="002C5C"/>
              </a:solidFill>
              <a:latin typeface="Avenir Book"/>
              <a:ea typeface="ＭＳ Ｐゴシック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6D21D2-1BEE-45C2-A5D0-2A4BA4E4BA4F}"/>
              </a:ext>
            </a:extLst>
          </p:cNvPr>
          <p:cNvSpPr txBox="1"/>
          <p:nvPr/>
        </p:nvSpPr>
        <p:spPr>
          <a:xfrm>
            <a:off x="6353462" y="1487635"/>
            <a:ext cx="2709601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92735"/>
            <a:r>
              <a:rPr lang="en-US" b="1" kern="1200" dirty="0">
                <a:solidFill>
                  <a:srgbClr val="002C5C"/>
                </a:solidFill>
                <a:latin typeface="Avenir Book"/>
                <a:ea typeface="ＭＳ Ｐゴシック" charset="0"/>
              </a:rPr>
              <a:t>Ambassador Checklist</a:t>
            </a:r>
          </a:p>
          <a:p>
            <a:pPr algn="l"/>
            <a:r>
              <a:rPr lang="en-US" sz="1200" b="0" i="0" u="none" strike="noStrike" baseline="0" dirty="0">
                <a:solidFill>
                  <a:srgbClr val="494949"/>
                </a:solidFill>
                <a:latin typeface="Avenir-Light"/>
              </a:rPr>
              <a:t>Use this checklist to promote COVID-19 vaccine confidence and raise awareness of the overall importance of vaccines as part of a holistic health strategy among your peers, family/friends and community.</a:t>
            </a:r>
            <a:endParaRPr lang="en-US" sz="1200" kern="1200" dirty="0">
              <a:solidFill>
                <a:srgbClr val="002C5C"/>
              </a:solidFill>
              <a:latin typeface="Avenir Book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153236"/>
      </p:ext>
    </p:extLst>
  </p:cSld>
  <p:clrMapOvr>
    <a:masterClrMapping/>
  </p:clrMapOvr>
</p:sld>
</file>

<file path=ppt/theme/theme1.xml><?xml version="1.0" encoding="utf-8"?>
<a:theme xmlns:a="http://schemas.openxmlformats.org/drawingml/2006/main" name="AFF_PLT_PPT_2012(2)">
  <a:themeElements>
    <a:clrScheme name="Custom 2">
      <a:dk1>
        <a:sysClr val="windowText" lastClr="000000"/>
      </a:dk1>
      <a:lt1>
        <a:sysClr val="window" lastClr="FFFFFF"/>
      </a:lt1>
      <a:dk2>
        <a:srgbClr val="002855"/>
      </a:dk2>
      <a:lt2>
        <a:srgbClr val="FFFFFF"/>
      </a:lt2>
      <a:accent1>
        <a:srgbClr val="EEBD82"/>
      </a:accent1>
      <a:accent2>
        <a:srgbClr val="007DBA"/>
      </a:accent2>
      <a:accent3>
        <a:srgbClr val="9BBB59"/>
      </a:accent3>
      <a:accent4>
        <a:srgbClr val="002855"/>
      </a:accent4>
      <a:accent5>
        <a:srgbClr val="C54920"/>
      </a:accent5>
      <a:accent6>
        <a:srgbClr val="8064A2"/>
      </a:accent6>
      <a:hlink>
        <a:srgbClr val="007DBA"/>
      </a:hlink>
      <a:folHlink>
        <a:srgbClr val="075691"/>
      </a:folHlink>
    </a:clrScheme>
    <a:fontScheme name="Custom 1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ACPM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7630</TotalTime>
  <Words>2414</Words>
  <Application>Microsoft Office PowerPoint</Application>
  <PresentationFormat>On-screen Show (4:3)</PresentationFormat>
  <Paragraphs>412</Paragraphs>
  <Slides>42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42</vt:i4>
      </vt:variant>
    </vt:vector>
  </HeadingPairs>
  <TitlesOfParts>
    <vt:vector size="56" baseType="lpstr">
      <vt:lpstr>Trebuchet MS</vt:lpstr>
      <vt:lpstr>Arial</vt:lpstr>
      <vt:lpstr>News Gothic Std</vt:lpstr>
      <vt:lpstr>Wingdings</vt:lpstr>
      <vt:lpstr>Avenir Book</vt:lpstr>
      <vt:lpstr>Avenir-Light</vt:lpstr>
      <vt:lpstr>Avenir Heavy</vt:lpstr>
      <vt:lpstr>Lucida Grande</vt:lpstr>
      <vt:lpstr>Calibri Light</vt:lpstr>
      <vt:lpstr>Calibri</vt:lpstr>
      <vt:lpstr>Georgia</vt:lpstr>
      <vt:lpstr>AFF_PLT_PPT_2012(2)</vt:lpstr>
      <vt:lpstr>ACPM Template</vt:lpstr>
      <vt:lpstr>Custom Design</vt:lpstr>
      <vt:lpstr>PowerPoint Presentation</vt:lpstr>
      <vt:lpstr>What Do We Want to Accomplish </vt:lpstr>
      <vt:lpstr>Strategic Approach </vt:lpstr>
      <vt:lpstr>Campaign Platform</vt:lpstr>
      <vt:lpstr>Vaccine Confident Campaign Messages </vt:lpstr>
      <vt:lpstr>How Can You Help?</vt:lpstr>
      <vt:lpstr>Ways to Share </vt:lpstr>
      <vt:lpstr>Vaccine Confident Toolkit: Campaign Background  </vt:lpstr>
      <vt:lpstr>Vaccine Confident Toolkit: Campaign Resources </vt:lpstr>
      <vt:lpstr>Vaccine Confident Toolkit: Social Media Content</vt:lpstr>
      <vt:lpstr>Vaccine Confident Toolkit: Social Media Graphics</vt:lpstr>
      <vt:lpstr>Vaccine Confident Toolkit: Animated Social Media Graphics</vt:lpstr>
      <vt:lpstr>PowerPoint Presentation</vt:lpstr>
      <vt:lpstr>Communications Training Overview </vt:lpstr>
      <vt:lpstr>PowerPoint Presentation</vt:lpstr>
      <vt:lpstr>PowerPoint Presentation</vt:lpstr>
      <vt:lpstr>What’s in a Good Story?</vt:lpstr>
      <vt:lpstr>Storytelling Essentials </vt:lpstr>
      <vt:lpstr>Using the Right Voices</vt:lpstr>
      <vt:lpstr>Telling Your Story in 60 Seconds (more or less)</vt:lpstr>
      <vt:lpstr>PowerPoint Presentation</vt:lpstr>
      <vt:lpstr>Take Advantage of the Moment </vt:lpstr>
      <vt:lpstr>Proactive Media Opportunities </vt:lpstr>
      <vt:lpstr>Reactive Media Opportunities </vt:lpstr>
      <vt:lpstr>Before You Get Started: How to Prepare for Interviews </vt:lpstr>
      <vt:lpstr>Consider the Platform </vt:lpstr>
      <vt:lpstr>During the Interview </vt:lpstr>
      <vt:lpstr>Staying On-Message</vt:lpstr>
      <vt:lpstr>PowerPoint Presentation</vt:lpstr>
      <vt:lpstr>Social Media Explained (*with donuts*)</vt:lpstr>
      <vt:lpstr>Focus on the Core Four </vt:lpstr>
      <vt:lpstr>PowerPoint Presentation</vt:lpstr>
      <vt:lpstr>Timing is Everything! </vt:lpstr>
      <vt:lpstr>There’s an App for That!</vt:lpstr>
      <vt:lpstr>Content Options</vt:lpstr>
      <vt:lpstr>#Creation #Tracking #What </vt:lpstr>
      <vt:lpstr>Dealing With Trolls</vt:lpstr>
      <vt:lpstr>PowerPoint Presentation</vt:lpstr>
      <vt:lpstr>PowerPoint Presentation</vt:lpstr>
      <vt:lpstr>Reaching Key Audiences </vt:lpstr>
      <vt:lpstr>Event Cadence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Caryne Akinwande-Nkwenti</dc:creator>
  <cp:lastModifiedBy>Katy Frame</cp:lastModifiedBy>
  <cp:revision>140</cp:revision>
  <dcterms:modified xsi:type="dcterms:W3CDTF">2021-02-23T19:55:25Z</dcterms:modified>
</cp:coreProperties>
</file>