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2.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2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8"/>
  </p:notesMasterIdLst>
  <p:handoutMasterIdLst>
    <p:handoutMasterId r:id="rId49"/>
  </p:handoutMasterIdLst>
  <p:sldIdLst>
    <p:sldId id="298" r:id="rId2"/>
    <p:sldId id="262" r:id="rId3"/>
    <p:sldId id="394" r:id="rId4"/>
    <p:sldId id="395" r:id="rId5"/>
    <p:sldId id="302" r:id="rId6"/>
    <p:sldId id="370" r:id="rId7"/>
    <p:sldId id="297" r:id="rId8"/>
    <p:sldId id="396" r:id="rId9"/>
    <p:sldId id="397" r:id="rId10"/>
    <p:sldId id="371" r:id="rId11"/>
    <p:sldId id="398" r:id="rId12"/>
    <p:sldId id="367" r:id="rId13"/>
    <p:sldId id="368" r:id="rId14"/>
    <p:sldId id="410" r:id="rId15"/>
    <p:sldId id="378" r:id="rId16"/>
    <p:sldId id="342" r:id="rId17"/>
    <p:sldId id="376" r:id="rId18"/>
    <p:sldId id="346" r:id="rId19"/>
    <p:sldId id="377" r:id="rId20"/>
    <p:sldId id="347" r:id="rId21"/>
    <p:sldId id="348" r:id="rId22"/>
    <p:sldId id="349" r:id="rId23"/>
    <p:sldId id="351" r:id="rId24"/>
    <p:sldId id="352" r:id="rId25"/>
    <p:sldId id="353" r:id="rId26"/>
    <p:sldId id="354" r:id="rId27"/>
    <p:sldId id="355" r:id="rId28"/>
    <p:sldId id="356" r:id="rId29"/>
    <p:sldId id="357" r:id="rId30"/>
    <p:sldId id="380" r:id="rId31"/>
    <p:sldId id="360" r:id="rId32"/>
    <p:sldId id="381" r:id="rId33"/>
    <p:sldId id="361" r:id="rId34"/>
    <p:sldId id="358" r:id="rId35"/>
    <p:sldId id="400" r:id="rId36"/>
    <p:sldId id="363" r:id="rId37"/>
    <p:sldId id="364" r:id="rId38"/>
    <p:sldId id="362" r:id="rId39"/>
    <p:sldId id="405" r:id="rId40"/>
    <p:sldId id="401" r:id="rId41"/>
    <p:sldId id="382" r:id="rId42"/>
    <p:sldId id="407" r:id="rId43"/>
    <p:sldId id="403" r:id="rId44"/>
    <p:sldId id="404" r:id="rId45"/>
    <p:sldId id="406" r:id="rId46"/>
    <p:sldId id="387" r:id="rId47"/>
  </p:sldIdLst>
  <p:sldSz cx="17337088" cy="9752013"/>
  <p:notesSz cx="6858000" cy="9144000"/>
  <p:defaultTextStyle>
    <a:defPPr>
      <a:defRPr lang="en-US"/>
    </a:defPPr>
    <a:lvl1pPr marL="0" algn="l" defTabSz="1300277" rtl="0" eaLnBrk="1" latinLnBrk="0" hangingPunct="1">
      <a:defRPr sz="2560" kern="1200">
        <a:solidFill>
          <a:schemeClr val="tx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2" userDrawn="1">
          <p15:clr>
            <a:srgbClr val="A4A3A4"/>
          </p15:clr>
        </p15:guide>
        <p15:guide id="2" pos="546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CPOOCH2" initials="K" lastIdx="1" clrIdx="0">
    <p:extLst>
      <p:ext uri="{19B8F6BF-5375-455C-9EA6-DF929625EA0E}">
        <p15:presenceInfo xmlns:p15="http://schemas.microsoft.com/office/powerpoint/2012/main" userId="KCPOOCH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93E"/>
    <a:srgbClr val="00539B"/>
    <a:srgbClr val="F01D27"/>
    <a:srgbClr val="D8C726"/>
    <a:srgbClr val="77BD43"/>
    <a:srgbClr val="F081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669" autoAdjust="0"/>
    <p:restoredTop sz="82933" autoAdjust="0"/>
  </p:normalViewPr>
  <p:slideViewPr>
    <p:cSldViewPr showGuides="1">
      <p:cViewPr varScale="1">
        <p:scale>
          <a:sx n="68" d="100"/>
          <a:sy n="68" d="100"/>
        </p:scale>
        <p:origin x="234" y="72"/>
      </p:cViewPr>
      <p:guideLst>
        <p:guide orient="horz" pos="3072"/>
        <p:guide pos="5461"/>
      </p:guideLst>
    </p:cSldViewPr>
  </p:slideViewPr>
  <p:notesTextViewPr>
    <p:cViewPr>
      <p:scale>
        <a:sx n="1" d="1"/>
        <a:sy n="1" d="1"/>
      </p:scale>
      <p:origin x="0" y="0"/>
    </p:cViewPr>
  </p:notesTextViewPr>
  <p:notesViewPr>
    <p:cSldViewPr showGuides="1">
      <p:cViewPr varScale="1">
        <p:scale>
          <a:sx n="48" d="100"/>
          <a:sy n="48" d="100"/>
        </p:scale>
        <p:origin x="-272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s>
</file>

<file path=ppt/diagrams/_rels/data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jpg"/></Relationships>
</file>

<file path=ppt/diagrams/_rels/data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ata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png"/></Relationships>
</file>

<file path=ppt/diagrams/_rels/drawing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image" Target="../media/image39.jpg"/></Relationships>
</file>

<file path=ppt/diagrams/_rels/drawing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svg"/><Relationship Id="rId1" Type="http://schemas.openxmlformats.org/officeDocument/2006/relationships/image" Target="../media/image42.png"/><Relationship Id="rId4" Type="http://schemas.openxmlformats.org/officeDocument/2006/relationships/image" Target="../media/image45.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ADB37BE-F963-474A-BAB4-350992F67600}"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696AB685-4827-4179-9371-5930168B295E}">
      <dgm:prSet phldrT="[Text]"/>
      <dgm:spPr/>
      <dgm:t>
        <a:bodyPr/>
        <a:lstStyle/>
        <a:p>
          <a:r>
            <a:rPr lang="en-US" dirty="0"/>
            <a:t>Primary Objective</a:t>
          </a:r>
        </a:p>
      </dgm:t>
    </dgm:pt>
    <dgm:pt modelId="{CAE7DCA5-44B1-42EF-BA25-4FF2F71FF8FB}" type="parTrans" cxnId="{BCD42F1D-390C-4D0E-AD3A-8A7BC7259F4A}">
      <dgm:prSet/>
      <dgm:spPr/>
      <dgm:t>
        <a:bodyPr/>
        <a:lstStyle/>
        <a:p>
          <a:endParaRPr lang="en-US"/>
        </a:p>
      </dgm:t>
    </dgm:pt>
    <dgm:pt modelId="{DB861319-ADDA-4EA4-821A-9A0116541601}" type="sibTrans" cxnId="{BCD42F1D-390C-4D0E-AD3A-8A7BC7259F4A}">
      <dgm:prSet/>
      <dgm:spPr/>
      <dgm:t>
        <a:bodyPr/>
        <a:lstStyle/>
        <a:p>
          <a:endParaRPr lang="en-US"/>
        </a:p>
      </dgm:t>
    </dgm:pt>
    <dgm:pt modelId="{ADC9B484-F42D-4C81-9A5F-829E8404FD5E}">
      <dgm:prSet phldrT="[Text]"/>
      <dgm:spPr/>
      <dgm:t>
        <a:bodyPr/>
        <a:lstStyle/>
        <a:p>
          <a:r>
            <a:rPr lang="en-US" dirty="0"/>
            <a:t>Framework to report new knowledge on QI work</a:t>
          </a:r>
        </a:p>
      </dgm:t>
    </dgm:pt>
    <dgm:pt modelId="{4B3DF4CD-C48D-43E2-B196-DC00F3A88C80}" type="parTrans" cxnId="{C4578725-CDB5-4A0A-8FCF-6DD55B8ADDD5}">
      <dgm:prSet/>
      <dgm:spPr/>
      <dgm:t>
        <a:bodyPr/>
        <a:lstStyle/>
        <a:p>
          <a:endParaRPr lang="en-US"/>
        </a:p>
      </dgm:t>
    </dgm:pt>
    <dgm:pt modelId="{FD24DE58-FCE4-4EB5-B75E-3023ECFC4A18}" type="sibTrans" cxnId="{C4578725-CDB5-4A0A-8FCF-6DD55B8ADDD5}">
      <dgm:prSet/>
      <dgm:spPr/>
      <dgm:t>
        <a:bodyPr/>
        <a:lstStyle/>
        <a:p>
          <a:endParaRPr lang="en-US"/>
        </a:p>
      </dgm:t>
    </dgm:pt>
    <dgm:pt modelId="{5C01171F-0FD7-45E0-98EB-353F8C62AA6B}">
      <dgm:prSet phldrT="[Text]"/>
      <dgm:spPr/>
      <dgm:t>
        <a:bodyPr/>
        <a:lstStyle/>
        <a:p>
          <a:r>
            <a:rPr lang="en-US" dirty="0"/>
            <a:t>Intended for system-level, QI work</a:t>
          </a:r>
        </a:p>
      </dgm:t>
    </dgm:pt>
    <dgm:pt modelId="{07ECE249-C1BC-4F91-B0B4-DB7A7F4EC998}" type="parTrans" cxnId="{BB31D2B6-D273-4820-BF9D-4357F78F15BE}">
      <dgm:prSet/>
      <dgm:spPr/>
      <dgm:t>
        <a:bodyPr/>
        <a:lstStyle/>
        <a:p>
          <a:endParaRPr lang="en-US"/>
        </a:p>
      </dgm:t>
    </dgm:pt>
    <dgm:pt modelId="{76A3AC99-72DA-4E8D-8620-210277E8391E}" type="sibTrans" cxnId="{BB31D2B6-D273-4820-BF9D-4357F78F15BE}">
      <dgm:prSet/>
      <dgm:spPr/>
      <dgm:t>
        <a:bodyPr/>
        <a:lstStyle/>
        <a:p>
          <a:endParaRPr lang="en-US"/>
        </a:p>
      </dgm:t>
    </dgm:pt>
    <dgm:pt modelId="{DD3123BD-1908-4637-A5AC-9D8F5C085EA1}">
      <dgm:prSet phldrT="[Text]"/>
      <dgm:spPr/>
      <dgm:t>
        <a:bodyPr/>
        <a:lstStyle/>
        <a:p>
          <a:r>
            <a:rPr lang="en-US" dirty="0"/>
            <a:t>General Suggestions</a:t>
          </a:r>
        </a:p>
      </dgm:t>
    </dgm:pt>
    <dgm:pt modelId="{1A3CECA9-F691-49E6-8991-378C592762B7}" type="parTrans" cxnId="{0ABDB8FC-9981-4C12-9C5A-4E144D505C05}">
      <dgm:prSet/>
      <dgm:spPr/>
      <dgm:t>
        <a:bodyPr/>
        <a:lstStyle/>
        <a:p>
          <a:endParaRPr lang="en-US"/>
        </a:p>
      </dgm:t>
    </dgm:pt>
    <dgm:pt modelId="{BF5B32EF-5091-4BD4-9D86-CBBD10C987CE}" type="sibTrans" cxnId="{0ABDB8FC-9981-4C12-9C5A-4E144D505C05}">
      <dgm:prSet/>
      <dgm:spPr/>
      <dgm:t>
        <a:bodyPr/>
        <a:lstStyle/>
        <a:p>
          <a:endParaRPr lang="en-US"/>
        </a:p>
      </dgm:t>
    </dgm:pt>
    <dgm:pt modelId="{E3A30EA7-D413-4D63-AF77-A53D70579C14}">
      <dgm:prSet phldrT="[Text]"/>
      <dgm:spPr/>
      <dgm:t>
        <a:bodyPr/>
        <a:lstStyle/>
        <a:p>
          <a:r>
            <a:rPr lang="en-US" dirty="0"/>
            <a:t>Can be adapted to report a range of QI approaches</a:t>
          </a:r>
        </a:p>
      </dgm:t>
    </dgm:pt>
    <dgm:pt modelId="{1EEFDA3D-AA9D-43E5-8141-CB29A4D3AAC8}" type="parTrans" cxnId="{A22AF339-6CDA-43F9-8DC3-F8055630D132}">
      <dgm:prSet/>
      <dgm:spPr/>
      <dgm:t>
        <a:bodyPr/>
        <a:lstStyle/>
        <a:p>
          <a:endParaRPr lang="en-US"/>
        </a:p>
      </dgm:t>
    </dgm:pt>
    <dgm:pt modelId="{79FBAA0B-DA43-4082-9605-49048AA3A7BC}" type="sibTrans" cxnId="{A22AF339-6CDA-43F9-8DC3-F8055630D132}">
      <dgm:prSet/>
      <dgm:spPr/>
      <dgm:t>
        <a:bodyPr/>
        <a:lstStyle/>
        <a:p>
          <a:endParaRPr lang="en-US"/>
        </a:p>
      </dgm:t>
    </dgm:pt>
    <dgm:pt modelId="{AF9EADFD-15F0-4300-8DF7-EA222AA37E99}">
      <dgm:prSet phldrT="[Text]"/>
      <dgm:spPr/>
      <dgm:t>
        <a:bodyPr/>
        <a:lstStyle/>
        <a:p>
          <a:r>
            <a:rPr lang="en-US" dirty="0"/>
            <a:t>Consider every item but exclude those that are not relevant.</a:t>
          </a:r>
        </a:p>
      </dgm:t>
    </dgm:pt>
    <dgm:pt modelId="{0EDF28F5-5901-4A8D-91C5-A097CBABCBB7}" type="parTrans" cxnId="{45C9CED7-097B-42E7-A916-AE45EECCFBB5}">
      <dgm:prSet/>
      <dgm:spPr/>
      <dgm:t>
        <a:bodyPr/>
        <a:lstStyle/>
        <a:p>
          <a:endParaRPr lang="en-US"/>
        </a:p>
      </dgm:t>
    </dgm:pt>
    <dgm:pt modelId="{3858F592-2109-41B5-9062-D6E00E62EE68}" type="sibTrans" cxnId="{45C9CED7-097B-42E7-A916-AE45EECCFBB5}">
      <dgm:prSet/>
      <dgm:spPr/>
      <dgm:t>
        <a:bodyPr/>
        <a:lstStyle/>
        <a:p>
          <a:endParaRPr lang="en-US"/>
        </a:p>
      </dgm:t>
    </dgm:pt>
    <dgm:pt modelId="{FFCAF014-130F-4B2C-B37D-C9A83C4C1CAB}">
      <dgm:prSet phldrT="[Text]"/>
      <dgm:spPr/>
      <dgm:t>
        <a:bodyPr/>
        <a:lstStyle/>
        <a:p>
          <a:r>
            <a:rPr lang="en-US" dirty="0"/>
            <a:t>Other           Items</a:t>
          </a:r>
        </a:p>
      </dgm:t>
    </dgm:pt>
    <dgm:pt modelId="{5D8873CA-6AC9-4814-943B-EEB282A1DEE5}" type="parTrans" cxnId="{FCA6962B-FA43-41E8-8D78-62239E8DCE56}">
      <dgm:prSet/>
      <dgm:spPr/>
      <dgm:t>
        <a:bodyPr/>
        <a:lstStyle/>
        <a:p>
          <a:endParaRPr lang="en-US"/>
        </a:p>
      </dgm:t>
    </dgm:pt>
    <dgm:pt modelId="{8048054C-2910-4E8F-A353-700A20953075}" type="sibTrans" cxnId="{FCA6962B-FA43-41E8-8D78-62239E8DCE56}">
      <dgm:prSet/>
      <dgm:spPr/>
      <dgm:t>
        <a:bodyPr/>
        <a:lstStyle/>
        <a:p>
          <a:endParaRPr lang="en-US"/>
        </a:p>
      </dgm:t>
    </dgm:pt>
    <dgm:pt modelId="{25428CE0-5FD0-4D69-9719-FEA078B00DF9}">
      <dgm:prSet phldrT="[Text]"/>
      <dgm:spPr/>
      <dgm:t>
        <a:bodyPr/>
        <a:lstStyle/>
        <a:p>
          <a:r>
            <a:rPr lang="en-US" dirty="0"/>
            <a:t>Glossary defines terms and E&amp;E gives examples</a:t>
          </a:r>
        </a:p>
      </dgm:t>
    </dgm:pt>
    <dgm:pt modelId="{B1E75F0B-7AAA-4D14-B9D8-E176726FCBA1}" type="parTrans" cxnId="{312603DC-41C9-490E-9905-CC9F0668BBD4}">
      <dgm:prSet/>
      <dgm:spPr/>
      <dgm:t>
        <a:bodyPr/>
        <a:lstStyle/>
        <a:p>
          <a:endParaRPr lang="en-US"/>
        </a:p>
      </dgm:t>
    </dgm:pt>
    <dgm:pt modelId="{5241B349-7E00-424B-A6C7-BE683D6078B6}" type="sibTrans" cxnId="{312603DC-41C9-490E-9905-CC9F0668BBD4}">
      <dgm:prSet/>
      <dgm:spPr/>
      <dgm:t>
        <a:bodyPr/>
        <a:lstStyle/>
        <a:p>
          <a:endParaRPr lang="en-US"/>
        </a:p>
      </dgm:t>
    </dgm:pt>
    <dgm:pt modelId="{BE4655C2-8602-487A-A660-9C586F99AFD8}">
      <dgm:prSet phldrT="[Text]"/>
      <dgm:spPr/>
      <dgm:t>
        <a:bodyPr/>
        <a:lstStyle/>
        <a:p>
          <a:r>
            <a:rPr lang="en-US" dirty="0"/>
            <a:t>Make sure to  cite SQUIRE in your manuscript </a:t>
          </a:r>
        </a:p>
      </dgm:t>
    </dgm:pt>
    <dgm:pt modelId="{50C7015B-CDCA-48B0-BB0E-2D76767ED3EA}" type="parTrans" cxnId="{0FEA6101-40AC-417A-9C58-22E1AF46221D}">
      <dgm:prSet/>
      <dgm:spPr/>
      <dgm:t>
        <a:bodyPr/>
        <a:lstStyle/>
        <a:p>
          <a:endParaRPr lang="en-US"/>
        </a:p>
      </dgm:t>
    </dgm:pt>
    <dgm:pt modelId="{A577AF94-07DB-4663-BE01-A83ED05015F8}" type="sibTrans" cxnId="{0FEA6101-40AC-417A-9C58-22E1AF46221D}">
      <dgm:prSet/>
      <dgm:spPr/>
      <dgm:t>
        <a:bodyPr/>
        <a:lstStyle/>
        <a:p>
          <a:endParaRPr lang="en-US"/>
        </a:p>
      </dgm:t>
    </dgm:pt>
    <dgm:pt modelId="{820478B2-DB8A-472B-AEB9-957363426DF0}" type="pres">
      <dgm:prSet presAssocID="{4ADB37BE-F963-474A-BAB4-350992F67600}" presName="theList" presStyleCnt="0">
        <dgm:presLayoutVars>
          <dgm:dir/>
          <dgm:animLvl val="lvl"/>
          <dgm:resizeHandles val="exact"/>
        </dgm:presLayoutVars>
      </dgm:prSet>
      <dgm:spPr/>
    </dgm:pt>
    <dgm:pt modelId="{A84DFF16-2752-4B6B-8124-CB22C3FE2305}" type="pres">
      <dgm:prSet presAssocID="{696AB685-4827-4179-9371-5930168B295E}" presName="compNode" presStyleCnt="0"/>
      <dgm:spPr/>
    </dgm:pt>
    <dgm:pt modelId="{62D429C4-88D6-4ED5-B71F-995788D5EBFC}" type="pres">
      <dgm:prSet presAssocID="{696AB685-4827-4179-9371-5930168B295E}" presName="aNode" presStyleLbl="bgShp" presStyleIdx="0" presStyleCnt="3"/>
      <dgm:spPr/>
    </dgm:pt>
    <dgm:pt modelId="{B113E9F1-5146-45E4-B913-377194A0B62E}" type="pres">
      <dgm:prSet presAssocID="{696AB685-4827-4179-9371-5930168B295E}" presName="textNode" presStyleLbl="bgShp" presStyleIdx="0" presStyleCnt="3"/>
      <dgm:spPr/>
    </dgm:pt>
    <dgm:pt modelId="{851F3F5A-4A50-40D9-9F19-EE72D18BA519}" type="pres">
      <dgm:prSet presAssocID="{696AB685-4827-4179-9371-5930168B295E}" presName="compChildNode" presStyleCnt="0"/>
      <dgm:spPr/>
    </dgm:pt>
    <dgm:pt modelId="{1A2ADE11-81FA-4559-9C12-51314D42B5E8}" type="pres">
      <dgm:prSet presAssocID="{696AB685-4827-4179-9371-5930168B295E}" presName="theInnerList" presStyleCnt="0"/>
      <dgm:spPr/>
    </dgm:pt>
    <dgm:pt modelId="{055D4F3C-A907-4FB0-9A72-2FF606030D07}" type="pres">
      <dgm:prSet presAssocID="{ADC9B484-F42D-4C81-9A5F-829E8404FD5E}" presName="childNode" presStyleLbl="node1" presStyleIdx="0" presStyleCnt="6">
        <dgm:presLayoutVars>
          <dgm:bulletEnabled val="1"/>
        </dgm:presLayoutVars>
      </dgm:prSet>
      <dgm:spPr/>
    </dgm:pt>
    <dgm:pt modelId="{1DBF72EC-9423-4364-8B04-BC3C21758394}" type="pres">
      <dgm:prSet presAssocID="{ADC9B484-F42D-4C81-9A5F-829E8404FD5E}" presName="aSpace2" presStyleCnt="0"/>
      <dgm:spPr/>
    </dgm:pt>
    <dgm:pt modelId="{C2DB4423-AADF-49FF-8491-AE7A1D8FFFB9}" type="pres">
      <dgm:prSet presAssocID="{5C01171F-0FD7-45E0-98EB-353F8C62AA6B}" presName="childNode" presStyleLbl="node1" presStyleIdx="1" presStyleCnt="6">
        <dgm:presLayoutVars>
          <dgm:bulletEnabled val="1"/>
        </dgm:presLayoutVars>
      </dgm:prSet>
      <dgm:spPr/>
    </dgm:pt>
    <dgm:pt modelId="{67DDF576-6544-4D17-BC37-29D5F187E01F}" type="pres">
      <dgm:prSet presAssocID="{696AB685-4827-4179-9371-5930168B295E}" presName="aSpace" presStyleCnt="0"/>
      <dgm:spPr/>
    </dgm:pt>
    <dgm:pt modelId="{38855E78-DDB6-4E16-A36F-5673808DE10E}" type="pres">
      <dgm:prSet presAssocID="{DD3123BD-1908-4637-A5AC-9D8F5C085EA1}" presName="compNode" presStyleCnt="0"/>
      <dgm:spPr/>
    </dgm:pt>
    <dgm:pt modelId="{3116F622-B9D7-47BD-9235-DD8670BC6C01}" type="pres">
      <dgm:prSet presAssocID="{DD3123BD-1908-4637-A5AC-9D8F5C085EA1}" presName="aNode" presStyleLbl="bgShp" presStyleIdx="1" presStyleCnt="3"/>
      <dgm:spPr/>
    </dgm:pt>
    <dgm:pt modelId="{B37B09A2-1015-4014-A0F6-C5E8C3CC0835}" type="pres">
      <dgm:prSet presAssocID="{DD3123BD-1908-4637-A5AC-9D8F5C085EA1}" presName="textNode" presStyleLbl="bgShp" presStyleIdx="1" presStyleCnt="3"/>
      <dgm:spPr/>
    </dgm:pt>
    <dgm:pt modelId="{C12A15C4-0FFC-46F4-BB41-99EAE20708FF}" type="pres">
      <dgm:prSet presAssocID="{DD3123BD-1908-4637-A5AC-9D8F5C085EA1}" presName="compChildNode" presStyleCnt="0"/>
      <dgm:spPr/>
    </dgm:pt>
    <dgm:pt modelId="{9495DB2D-C20A-4E57-B974-767FA79ABB21}" type="pres">
      <dgm:prSet presAssocID="{DD3123BD-1908-4637-A5AC-9D8F5C085EA1}" presName="theInnerList" presStyleCnt="0"/>
      <dgm:spPr/>
    </dgm:pt>
    <dgm:pt modelId="{99FD3CB7-01B6-4C09-9DF3-2EA2B92B2EE0}" type="pres">
      <dgm:prSet presAssocID="{E3A30EA7-D413-4D63-AF77-A53D70579C14}" presName="childNode" presStyleLbl="node1" presStyleIdx="2" presStyleCnt="6">
        <dgm:presLayoutVars>
          <dgm:bulletEnabled val="1"/>
        </dgm:presLayoutVars>
      </dgm:prSet>
      <dgm:spPr/>
    </dgm:pt>
    <dgm:pt modelId="{15584109-BF94-41C6-B2B5-23718BECC450}" type="pres">
      <dgm:prSet presAssocID="{E3A30EA7-D413-4D63-AF77-A53D70579C14}" presName="aSpace2" presStyleCnt="0"/>
      <dgm:spPr/>
    </dgm:pt>
    <dgm:pt modelId="{0B0C6C8F-57CD-44C4-9BE6-C899D88DDD9C}" type="pres">
      <dgm:prSet presAssocID="{AF9EADFD-15F0-4300-8DF7-EA222AA37E99}" presName="childNode" presStyleLbl="node1" presStyleIdx="3" presStyleCnt="6">
        <dgm:presLayoutVars>
          <dgm:bulletEnabled val="1"/>
        </dgm:presLayoutVars>
      </dgm:prSet>
      <dgm:spPr/>
    </dgm:pt>
    <dgm:pt modelId="{233CD0D1-E252-4C91-B932-AE23AD27D6A7}" type="pres">
      <dgm:prSet presAssocID="{DD3123BD-1908-4637-A5AC-9D8F5C085EA1}" presName="aSpace" presStyleCnt="0"/>
      <dgm:spPr/>
    </dgm:pt>
    <dgm:pt modelId="{3A8ED027-997A-42AA-8A75-875A38EC4FB0}" type="pres">
      <dgm:prSet presAssocID="{FFCAF014-130F-4B2C-B37D-C9A83C4C1CAB}" presName="compNode" presStyleCnt="0"/>
      <dgm:spPr/>
    </dgm:pt>
    <dgm:pt modelId="{5ED73249-5676-4E57-8B8C-4D37B6BC437C}" type="pres">
      <dgm:prSet presAssocID="{FFCAF014-130F-4B2C-B37D-C9A83C4C1CAB}" presName="aNode" presStyleLbl="bgShp" presStyleIdx="2" presStyleCnt="3"/>
      <dgm:spPr/>
    </dgm:pt>
    <dgm:pt modelId="{BE73E22D-24FF-4E19-9C76-2B48862A75BD}" type="pres">
      <dgm:prSet presAssocID="{FFCAF014-130F-4B2C-B37D-C9A83C4C1CAB}" presName="textNode" presStyleLbl="bgShp" presStyleIdx="2" presStyleCnt="3"/>
      <dgm:spPr/>
    </dgm:pt>
    <dgm:pt modelId="{1B43473D-915A-445A-A98E-7BB4BEE21119}" type="pres">
      <dgm:prSet presAssocID="{FFCAF014-130F-4B2C-B37D-C9A83C4C1CAB}" presName="compChildNode" presStyleCnt="0"/>
      <dgm:spPr/>
    </dgm:pt>
    <dgm:pt modelId="{B0FD68EE-A3C9-4FDA-B5BF-72E85D239AF1}" type="pres">
      <dgm:prSet presAssocID="{FFCAF014-130F-4B2C-B37D-C9A83C4C1CAB}" presName="theInnerList" presStyleCnt="0"/>
      <dgm:spPr/>
    </dgm:pt>
    <dgm:pt modelId="{617A6900-2402-4193-8D25-CEB14E1349B0}" type="pres">
      <dgm:prSet presAssocID="{25428CE0-5FD0-4D69-9719-FEA078B00DF9}" presName="childNode" presStyleLbl="node1" presStyleIdx="4" presStyleCnt="6">
        <dgm:presLayoutVars>
          <dgm:bulletEnabled val="1"/>
        </dgm:presLayoutVars>
      </dgm:prSet>
      <dgm:spPr/>
    </dgm:pt>
    <dgm:pt modelId="{12E3A284-B1D2-4EAB-86E1-7EBE9EFDB34F}" type="pres">
      <dgm:prSet presAssocID="{25428CE0-5FD0-4D69-9719-FEA078B00DF9}" presName="aSpace2" presStyleCnt="0"/>
      <dgm:spPr/>
    </dgm:pt>
    <dgm:pt modelId="{8B9A2DD4-F48F-4B47-B324-BB30A7EE6BBD}" type="pres">
      <dgm:prSet presAssocID="{BE4655C2-8602-487A-A660-9C586F99AFD8}" presName="childNode" presStyleLbl="node1" presStyleIdx="5" presStyleCnt="6">
        <dgm:presLayoutVars>
          <dgm:bulletEnabled val="1"/>
        </dgm:presLayoutVars>
      </dgm:prSet>
      <dgm:spPr/>
    </dgm:pt>
  </dgm:ptLst>
  <dgm:cxnLst>
    <dgm:cxn modelId="{0FEA6101-40AC-417A-9C58-22E1AF46221D}" srcId="{FFCAF014-130F-4B2C-B37D-C9A83C4C1CAB}" destId="{BE4655C2-8602-487A-A660-9C586F99AFD8}" srcOrd="1" destOrd="0" parTransId="{50C7015B-CDCA-48B0-BB0E-2D76767ED3EA}" sibTransId="{A577AF94-07DB-4663-BE01-A83ED05015F8}"/>
    <dgm:cxn modelId="{2F63A40A-B5F8-4019-9B0A-B618387EAF39}" type="presOf" srcId="{4ADB37BE-F963-474A-BAB4-350992F67600}" destId="{820478B2-DB8A-472B-AEB9-957363426DF0}" srcOrd="0" destOrd="0" presId="urn:microsoft.com/office/officeart/2005/8/layout/lProcess2"/>
    <dgm:cxn modelId="{BCD42F1D-390C-4D0E-AD3A-8A7BC7259F4A}" srcId="{4ADB37BE-F963-474A-BAB4-350992F67600}" destId="{696AB685-4827-4179-9371-5930168B295E}" srcOrd="0" destOrd="0" parTransId="{CAE7DCA5-44B1-42EF-BA25-4FF2F71FF8FB}" sibTransId="{DB861319-ADDA-4EA4-821A-9A0116541601}"/>
    <dgm:cxn modelId="{3F996F20-D869-47AA-A1F6-6862C6BAA7AD}" type="presOf" srcId="{ADC9B484-F42D-4C81-9A5F-829E8404FD5E}" destId="{055D4F3C-A907-4FB0-9A72-2FF606030D07}" srcOrd="0" destOrd="0" presId="urn:microsoft.com/office/officeart/2005/8/layout/lProcess2"/>
    <dgm:cxn modelId="{C4578725-CDB5-4A0A-8FCF-6DD55B8ADDD5}" srcId="{696AB685-4827-4179-9371-5930168B295E}" destId="{ADC9B484-F42D-4C81-9A5F-829E8404FD5E}" srcOrd="0" destOrd="0" parTransId="{4B3DF4CD-C48D-43E2-B196-DC00F3A88C80}" sibTransId="{FD24DE58-FCE4-4EB5-B75E-3023ECFC4A18}"/>
    <dgm:cxn modelId="{C825112B-D6CD-4C56-A571-68B911A70302}" type="presOf" srcId="{25428CE0-5FD0-4D69-9719-FEA078B00DF9}" destId="{617A6900-2402-4193-8D25-CEB14E1349B0}" srcOrd="0" destOrd="0" presId="urn:microsoft.com/office/officeart/2005/8/layout/lProcess2"/>
    <dgm:cxn modelId="{FCA6962B-FA43-41E8-8D78-62239E8DCE56}" srcId="{4ADB37BE-F963-474A-BAB4-350992F67600}" destId="{FFCAF014-130F-4B2C-B37D-C9A83C4C1CAB}" srcOrd="2" destOrd="0" parTransId="{5D8873CA-6AC9-4814-943B-EEB282A1DEE5}" sibTransId="{8048054C-2910-4E8F-A353-700A20953075}"/>
    <dgm:cxn modelId="{41072036-2F40-4B2B-B28F-7466555FE890}" type="presOf" srcId="{FFCAF014-130F-4B2C-B37D-C9A83C4C1CAB}" destId="{BE73E22D-24FF-4E19-9C76-2B48862A75BD}" srcOrd="1" destOrd="0" presId="urn:microsoft.com/office/officeart/2005/8/layout/lProcess2"/>
    <dgm:cxn modelId="{A476C838-A599-472D-931B-D80C4DF02573}" type="presOf" srcId="{AF9EADFD-15F0-4300-8DF7-EA222AA37E99}" destId="{0B0C6C8F-57CD-44C4-9BE6-C899D88DDD9C}" srcOrd="0" destOrd="0" presId="urn:microsoft.com/office/officeart/2005/8/layout/lProcess2"/>
    <dgm:cxn modelId="{A22AF339-6CDA-43F9-8DC3-F8055630D132}" srcId="{DD3123BD-1908-4637-A5AC-9D8F5C085EA1}" destId="{E3A30EA7-D413-4D63-AF77-A53D70579C14}" srcOrd="0" destOrd="0" parTransId="{1EEFDA3D-AA9D-43E5-8141-CB29A4D3AAC8}" sibTransId="{79FBAA0B-DA43-4082-9605-49048AA3A7BC}"/>
    <dgm:cxn modelId="{EE0A1365-AA9B-412C-A57A-5F0D71D98FC0}" type="presOf" srcId="{DD3123BD-1908-4637-A5AC-9D8F5C085EA1}" destId="{B37B09A2-1015-4014-A0F6-C5E8C3CC0835}" srcOrd="1" destOrd="0" presId="urn:microsoft.com/office/officeart/2005/8/layout/lProcess2"/>
    <dgm:cxn modelId="{9EA85C7E-0372-41F5-9CD2-1D33E63B84DF}" type="presOf" srcId="{5C01171F-0FD7-45E0-98EB-353F8C62AA6B}" destId="{C2DB4423-AADF-49FF-8491-AE7A1D8FFFB9}" srcOrd="0" destOrd="0" presId="urn:microsoft.com/office/officeart/2005/8/layout/lProcess2"/>
    <dgm:cxn modelId="{A2D2E086-BA25-4DCD-876E-ADAAD770573E}" type="presOf" srcId="{696AB685-4827-4179-9371-5930168B295E}" destId="{62D429C4-88D6-4ED5-B71F-995788D5EBFC}" srcOrd="0" destOrd="0" presId="urn:microsoft.com/office/officeart/2005/8/layout/lProcess2"/>
    <dgm:cxn modelId="{8CB20FA0-3201-4F84-974D-CD873FE43DF5}" type="presOf" srcId="{E3A30EA7-D413-4D63-AF77-A53D70579C14}" destId="{99FD3CB7-01B6-4C09-9DF3-2EA2B92B2EE0}" srcOrd="0" destOrd="0" presId="urn:microsoft.com/office/officeart/2005/8/layout/lProcess2"/>
    <dgm:cxn modelId="{BE2EFFA7-DEEB-4DE2-BEF3-61466DD51901}" type="presOf" srcId="{BE4655C2-8602-487A-A660-9C586F99AFD8}" destId="{8B9A2DD4-F48F-4B47-B324-BB30A7EE6BBD}" srcOrd="0" destOrd="0" presId="urn:microsoft.com/office/officeart/2005/8/layout/lProcess2"/>
    <dgm:cxn modelId="{BB31D2B6-D273-4820-BF9D-4357F78F15BE}" srcId="{696AB685-4827-4179-9371-5930168B295E}" destId="{5C01171F-0FD7-45E0-98EB-353F8C62AA6B}" srcOrd="1" destOrd="0" parTransId="{07ECE249-C1BC-4F91-B0B4-DB7A7F4EC998}" sibTransId="{76A3AC99-72DA-4E8D-8620-210277E8391E}"/>
    <dgm:cxn modelId="{E6584EBE-C897-4E60-AAB4-41ECEE04FA50}" type="presOf" srcId="{696AB685-4827-4179-9371-5930168B295E}" destId="{B113E9F1-5146-45E4-B913-377194A0B62E}" srcOrd="1" destOrd="0" presId="urn:microsoft.com/office/officeart/2005/8/layout/lProcess2"/>
    <dgm:cxn modelId="{45C9CED7-097B-42E7-A916-AE45EECCFBB5}" srcId="{DD3123BD-1908-4637-A5AC-9D8F5C085EA1}" destId="{AF9EADFD-15F0-4300-8DF7-EA222AA37E99}" srcOrd="1" destOrd="0" parTransId="{0EDF28F5-5901-4A8D-91C5-A097CBABCBB7}" sibTransId="{3858F592-2109-41B5-9062-D6E00E62EE68}"/>
    <dgm:cxn modelId="{312603DC-41C9-490E-9905-CC9F0668BBD4}" srcId="{FFCAF014-130F-4B2C-B37D-C9A83C4C1CAB}" destId="{25428CE0-5FD0-4D69-9719-FEA078B00DF9}" srcOrd="0" destOrd="0" parTransId="{B1E75F0B-7AAA-4D14-B9D8-E176726FCBA1}" sibTransId="{5241B349-7E00-424B-A6C7-BE683D6078B6}"/>
    <dgm:cxn modelId="{37A900DE-0223-455A-A4F8-99ADD7AF44A1}" type="presOf" srcId="{DD3123BD-1908-4637-A5AC-9D8F5C085EA1}" destId="{3116F622-B9D7-47BD-9235-DD8670BC6C01}" srcOrd="0" destOrd="0" presId="urn:microsoft.com/office/officeart/2005/8/layout/lProcess2"/>
    <dgm:cxn modelId="{673A1CF4-A1E2-4270-899D-94C4EC835F89}" type="presOf" srcId="{FFCAF014-130F-4B2C-B37D-C9A83C4C1CAB}" destId="{5ED73249-5676-4E57-8B8C-4D37B6BC437C}" srcOrd="0" destOrd="0" presId="urn:microsoft.com/office/officeart/2005/8/layout/lProcess2"/>
    <dgm:cxn modelId="{0ABDB8FC-9981-4C12-9C5A-4E144D505C05}" srcId="{4ADB37BE-F963-474A-BAB4-350992F67600}" destId="{DD3123BD-1908-4637-A5AC-9D8F5C085EA1}" srcOrd="1" destOrd="0" parTransId="{1A3CECA9-F691-49E6-8991-378C592762B7}" sibTransId="{BF5B32EF-5091-4BD4-9D86-CBBD10C987CE}"/>
    <dgm:cxn modelId="{982998D4-CD1A-494D-944E-81A1FCBA2AF5}" type="presParOf" srcId="{820478B2-DB8A-472B-AEB9-957363426DF0}" destId="{A84DFF16-2752-4B6B-8124-CB22C3FE2305}" srcOrd="0" destOrd="0" presId="urn:microsoft.com/office/officeart/2005/8/layout/lProcess2"/>
    <dgm:cxn modelId="{FE53C0B9-2AA4-4FFE-8A16-5AD9E95E82DB}" type="presParOf" srcId="{A84DFF16-2752-4B6B-8124-CB22C3FE2305}" destId="{62D429C4-88D6-4ED5-B71F-995788D5EBFC}" srcOrd="0" destOrd="0" presId="urn:microsoft.com/office/officeart/2005/8/layout/lProcess2"/>
    <dgm:cxn modelId="{F18048AD-2256-44F8-858F-FE732BC3698C}" type="presParOf" srcId="{A84DFF16-2752-4B6B-8124-CB22C3FE2305}" destId="{B113E9F1-5146-45E4-B913-377194A0B62E}" srcOrd="1" destOrd="0" presId="urn:microsoft.com/office/officeart/2005/8/layout/lProcess2"/>
    <dgm:cxn modelId="{4BBD404F-427E-4F26-BE78-4E3D15FBFB09}" type="presParOf" srcId="{A84DFF16-2752-4B6B-8124-CB22C3FE2305}" destId="{851F3F5A-4A50-40D9-9F19-EE72D18BA519}" srcOrd="2" destOrd="0" presId="urn:microsoft.com/office/officeart/2005/8/layout/lProcess2"/>
    <dgm:cxn modelId="{CB8AEE8D-042E-4307-9396-66499EF36BAF}" type="presParOf" srcId="{851F3F5A-4A50-40D9-9F19-EE72D18BA519}" destId="{1A2ADE11-81FA-4559-9C12-51314D42B5E8}" srcOrd="0" destOrd="0" presId="urn:microsoft.com/office/officeart/2005/8/layout/lProcess2"/>
    <dgm:cxn modelId="{7B650068-CAF7-45D3-80E9-B18CF0977C77}" type="presParOf" srcId="{1A2ADE11-81FA-4559-9C12-51314D42B5E8}" destId="{055D4F3C-A907-4FB0-9A72-2FF606030D07}" srcOrd="0" destOrd="0" presId="urn:microsoft.com/office/officeart/2005/8/layout/lProcess2"/>
    <dgm:cxn modelId="{BA1F1529-E6F8-4BC3-9BE6-4147420D6EF3}" type="presParOf" srcId="{1A2ADE11-81FA-4559-9C12-51314D42B5E8}" destId="{1DBF72EC-9423-4364-8B04-BC3C21758394}" srcOrd="1" destOrd="0" presId="urn:microsoft.com/office/officeart/2005/8/layout/lProcess2"/>
    <dgm:cxn modelId="{CA85881B-BF21-4A27-97B5-09B6C9B09B57}" type="presParOf" srcId="{1A2ADE11-81FA-4559-9C12-51314D42B5E8}" destId="{C2DB4423-AADF-49FF-8491-AE7A1D8FFFB9}" srcOrd="2" destOrd="0" presId="urn:microsoft.com/office/officeart/2005/8/layout/lProcess2"/>
    <dgm:cxn modelId="{C23310CC-79AC-4539-BF50-2A3D9225E3E4}" type="presParOf" srcId="{820478B2-DB8A-472B-AEB9-957363426DF0}" destId="{67DDF576-6544-4D17-BC37-29D5F187E01F}" srcOrd="1" destOrd="0" presId="urn:microsoft.com/office/officeart/2005/8/layout/lProcess2"/>
    <dgm:cxn modelId="{6231C030-4093-4777-9E5B-A8162E6FF490}" type="presParOf" srcId="{820478B2-DB8A-472B-AEB9-957363426DF0}" destId="{38855E78-DDB6-4E16-A36F-5673808DE10E}" srcOrd="2" destOrd="0" presId="urn:microsoft.com/office/officeart/2005/8/layout/lProcess2"/>
    <dgm:cxn modelId="{C058F4FF-114E-4082-B1E9-A9646B0539BC}" type="presParOf" srcId="{38855E78-DDB6-4E16-A36F-5673808DE10E}" destId="{3116F622-B9D7-47BD-9235-DD8670BC6C01}" srcOrd="0" destOrd="0" presId="urn:microsoft.com/office/officeart/2005/8/layout/lProcess2"/>
    <dgm:cxn modelId="{36F2985B-9479-485F-BE21-85AFD35E007E}" type="presParOf" srcId="{38855E78-DDB6-4E16-A36F-5673808DE10E}" destId="{B37B09A2-1015-4014-A0F6-C5E8C3CC0835}" srcOrd="1" destOrd="0" presId="urn:microsoft.com/office/officeart/2005/8/layout/lProcess2"/>
    <dgm:cxn modelId="{165C9211-8D14-4AD5-9EE4-6022D429216E}" type="presParOf" srcId="{38855E78-DDB6-4E16-A36F-5673808DE10E}" destId="{C12A15C4-0FFC-46F4-BB41-99EAE20708FF}" srcOrd="2" destOrd="0" presId="urn:microsoft.com/office/officeart/2005/8/layout/lProcess2"/>
    <dgm:cxn modelId="{CF3FE48A-9AFC-4D0A-9F0D-58AFDBE12821}" type="presParOf" srcId="{C12A15C4-0FFC-46F4-BB41-99EAE20708FF}" destId="{9495DB2D-C20A-4E57-B974-767FA79ABB21}" srcOrd="0" destOrd="0" presId="urn:microsoft.com/office/officeart/2005/8/layout/lProcess2"/>
    <dgm:cxn modelId="{82F52B3E-E093-46FA-89E4-475C00BE9918}" type="presParOf" srcId="{9495DB2D-C20A-4E57-B974-767FA79ABB21}" destId="{99FD3CB7-01B6-4C09-9DF3-2EA2B92B2EE0}" srcOrd="0" destOrd="0" presId="urn:microsoft.com/office/officeart/2005/8/layout/lProcess2"/>
    <dgm:cxn modelId="{2852BD37-6F00-4711-BA3F-8901127BFC7D}" type="presParOf" srcId="{9495DB2D-C20A-4E57-B974-767FA79ABB21}" destId="{15584109-BF94-41C6-B2B5-23718BECC450}" srcOrd="1" destOrd="0" presId="urn:microsoft.com/office/officeart/2005/8/layout/lProcess2"/>
    <dgm:cxn modelId="{8D3FB366-182C-47E0-91F2-CCD3A281D1F4}" type="presParOf" srcId="{9495DB2D-C20A-4E57-B974-767FA79ABB21}" destId="{0B0C6C8F-57CD-44C4-9BE6-C899D88DDD9C}" srcOrd="2" destOrd="0" presId="urn:microsoft.com/office/officeart/2005/8/layout/lProcess2"/>
    <dgm:cxn modelId="{C2E483DE-05EA-4720-9CE2-AE53EF6B6D8D}" type="presParOf" srcId="{820478B2-DB8A-472B-AEB9-957363426DF0}" destId="{233CD0D1-E252-4C91-B932-AE23AD27D6A7}" srcOrd="3" destOrd="0" presId="urn:microsoft.com/office/officeart/2005/8/layout/lProcess2"/>
    <dgm:cxn modelId="{AA14E1E5-A3BB-45AD-B3FC-4D954961D6ED}" type="presParOf" srcId="{820478B2-DB8A-472B-AEB9-957363426DF0}" destId="{3A8ED027-997A-42AA-8A75-875A38EC4FB0}" srcOrd="4" destOrd="0" presId="urn:microsoft.com/office/officeart/2005/8/layout/lProcess2"/>
    <dgm:cxn modelId="{09807734-3A24-4512-943F-2864A5D26776}" type="presParOf" srcId="{3A8ED027-997A-42AA-8A75-875A38EC4FB0}" destId="{5ED73249-5676-4E57-8B8C-4D37B6BC437C}" srcOrd="0" destOrd="0" presId="urn:microsoft.com/office/officeart/2005/8/layout/lProcess2"/>
    <dgm:cxn modelId="{4B56E396-ECFF-40B4-9E13-AEA71399B107}" type="presParOf" srcId="{3A8ED027-997A-42AA-8A75-875A38EC4FB0}" destId="{BE73E22D-24FF-4E19-9C76-2B48862A75BD}" srcOrd="1" destOrd="0" presId="urn:microsoft.com/office/officeart/2005/8/layout/lProcess2"/>
    <dgm:cxn modelId="{17FBA0C4-940C-4887-AF8D-9062239896CB}" type="presParOf" srcId="{3A8ED027-997A-42AA-8A75-875A38EC4FB0}" destId="{1B43473D-915A-445A-A98E-7BB4BEE21119}" srcOrd="2" destOrd="0" presId="urn:microsoft.com/office/officeart/2005/8/layout/lProcess2"/>
    <dgm:cxn modelId="{77D65EC5-579C-4061-AC66-9C7998E69DC3}" type="presParOf" srcId="{1B43473D-915A-445A-A98E-7BB4BEE21119}" destId="{B0FD68EE-A3C9-4FDA-B5BF-72E85D239AF1}" srcOrd="0" destOrd="0" presId="urn:microsoft.com/office/officeart/2005/8/layout/lProcess2"/>
    <dgm:cxn modelId="{5171F340-43C5-43AE-B56C-A63A559A8A15}" type="presParOf" srcId="{B0FD68EE-A3C9-4FDA-B5BF-72E85D239AF1}" destId="{617A6900-2402-4193-8D25-CEB14E1349B0}" srcOrd="0" destOrd="0" presId="urn:microsoft.com/office/officeart/2005/8/layout/lProcess2"/>
    <dgm:cxn modelId="{D50FA3A6-76F4-49DF-B73C-5619BC562716}" type="presParOf" srcId="{B0FD68EE-A3C9-4FDA-B5BF-72E85D239AF1}" destId="{12E3A284-B1D2-4EAB-86E1-7EBE9EFDB34F}" srcOrd="1" destOrd="0" presId="urn:microsoft.com/office/officeart/2005/8/layout/lProcess2"/>
    <dgm:cxn modelId="{646C074D-D7C9-45CE-981C-6E5BC466D8F3}" type="presParOf" srcId="{B0FD68EE-A3C9-4FDA-B5BF-72E85D239AF1}" destId="{8B9A2DD4-F48F-4B47-B324-BB30A7EE6BBD}" srcOrd="2"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6">
            <a:lumMod val="50000"/>
            <a:alpha val="74000"/>
          </a:schemeClr>
        </a:solidFill>
      </dgm:spPr>
      <dgm:t>
        <a:bodyPr/>
        <a:lstStyle/>
        <a:p>
          <a:r>
            <a:rPr lang="en-AU" sz="1600" dirty="0"/>
            <a:t>“What did you do?”</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alpha val="66000"/>
          </a:schemeClr>
        </a:solidFill>
      </dgm:spPr>
      <dgm:t>
        <a:bodyPr/>
        <a:lstStyle/>
        <a:p>
          <a:r>
            <a:rPr lang="en-AU" sz="1600" dirty="0"/>
            <a:t>Results</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6">
            <a:lumMod val="50000"/>
            <a:alpha val="74000"/>
          </a:schemeClr>
        </a:solidFill>
      </dgm:spPr>
      <dgm:t>
        <a:bodyPr/>
        <a:lstStyle/>
        <a:p>
          <a:r>
            <a:rPr lang="en-AU" sz="1600" dirty="0"/>
            <a:t>“What did you do?”</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alpha val="66000"/>
          </a:schemeClr>
        </a:solidFill>
      </dgm:spPr>
      <dgm:t>
        <a:bodyPr/>
        <a:lstStyle/>
        <a:p>
          <a:r>
            <a:rPr lang="en-AU" sz="1600" dirty="0"/>
            <a:t>Results</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310EE1-51C1-4C66-98C0-0752E48D1923}" type="doc">
      <dgm:prSet loTypeId="urn:microsoft.com/office/officeart/2005/8/layout/bList2" loCatId="list" qsTypeId="urn:microsoft.com/office/officeart/2005/8/quickstyle/simple1" qsCatId="simple" csTypeId="urn:microsoft.com/office/officeart/2005/8/colors/accent3_5" csCatId="accent3" phldr="1"/>
      <dgm:spPr/>
    </dgm:pt>
    <dgm:pt modelId="{2019B6D2-1332-435E-98A2-E3FB87921A21}">
      <dgm:prSet phldrT="[Text]"/>
      <dgm:spPr/>
      <dgm:t>
        <a:bodyPr/>
        <a:lstStyle/>
        <a:p>
          <a:r>
            <a:rPr lang="en-US" b="1" dirty="0"/>
            <a:t>Qualitative data</a:t>
          </a:r>
        </a:p>
      </dgm:t>
    </dgm:pt>
    <dgm:pt modelId="{F19A4009-3D79-4EE3-AE08-FFE835332A44}" type="parTrans" cxnId="{BB59EF88-9634-4422-A071-19322E46EF82}">
      <dgm:prSet/>
      <dgm:spPr/>
      <dgm:t>
        <a:bodyPr/>
        <a:lstStyle/>
        <a:p>
          <a:endParaRPr lang="en-US"/>
        </a:p>
      </dgm:t>
    </dgm:pt>
    <dgm:pt modelId="{B8A1D90F-357C-4064-8C41-9DB1578D9715}" type="sibTrans" cxnId="{BB59EF88-9634-4422-A071-19322E46EF82}">
      <dgm:prSet/>
      <dgm:spPr/>
      <dgm:t>
        <a:bodyPr/>
        <a:lstStyle/>
        <a:p>
          <a:endParaRPr lang="en-US"/>
        </a:p>
      </dgm:t>
    </dgm:pt>
    <dgm:pt modelId="{89627596-FEFE-404D-A3C5-C70F8F24C34A}">
      <dgm:prSet phldrT="[Text]"/>
      <dgm:spPr/>
      <dgm:t>
        <a:bodyPr/>
        <a:lstStyle/>
        <a:p>
          <a:r>
            <a:rPr lang="en-US" b="1" dirty="0"/>
            <a:t>Quantitative Data</a:t>
          </a:r>
        </a:p>
      </dgm:t>
    </dgm:pt>
    <dgm:pt modelId="{0ABFFBC0-AF83-4A3A-853D-FAEA5442DBDE}" type="parTrans" cxnId="{012D3E80-BE9D-4081-9B59-5680F61E0952}">
      <dgm:prSet/>
      <dgm:spPr/>
      <dgm:t>
        <a:bodyPr/>
        <a:lstStyle/>
        <a:p>
          <a:endParaRPr lang="en-US"/>
        </a:p>
      </dgm:t>
    </dgm:pt>
    <dgm:pt modelId="{E2237745-E1B4-43B5-8C98-FF661DE6BE7C}" type="sibTrans" cxnId="{012D3E80-BE9D-4081-9B59-5680F61E0952}">
      <dgm:prSet/>
      <dgm:spPr/>
      <dgm:t>
        <a:bodyPr/>
        <a:lstStyle/>
        <a:p>
          <a:endParaRPr lang="en-US"/>
        </a:p>
      </dgm:t>
    </dgm:pt>
    <dgm:pt modelId="{346A7B80-EF19-4C75-9D02-3A31F5892CA7}">
      <dgm:prSet phldrT="[Text]"/>
      <dgm:spPr/>
      <dgm:t>
        <a:bodyPr/>
        <a:lstStyle/>
        <a:p>
          <a:r>
            <a:rPr lang="en-US" dirty="0"/>
            <a:t>Hsieh &amp; Shannon’s content analysis</a:t>
          </a:r>
        </a:p>
      </dgm:t>
    </dgm:pt>
    <dgm:pt modelId="{53102460-9AF9-4D04-8E54-6603A9AE922F}" type="parTrans" cxnId="{6D909BCC-2B82-4963-8E01-4C09A9A61BE9}">
      <dgm:prSet/>
      <dgm:spPr/>
      <dgm:t>
        <a:bodyPr/>
        <a:lstStyle/>
        <a:p>
          <a:endParaRPr lang="en-US"/>
        </a:p>
      </dgm:t>
    </dgm:pt>
    <dgm:pt modelId="{AF363230-D124-465F-890A-FC4926395C29}" type="sibTrans" cxnId="{6D909BCC-2B82-4963-8E01-4C09A9A61BE9}">
      <dgm:prSet/>
      <dgm:spPr/>
      <dgm:t>
        <a:bodyPr/>
        <a:lstStyle/>
        <a:p>
          <a:endParaRPr lang="en-US"/>
        </a:p>
      </dgm:t>
    </dgm:pt>
    <dgm:pt modelId="{C485EE9A-7F8E-40F0-BC10-C63DE4727276}">
      <dgm:prSet phldrT="[Text]"/>
      <dgm:spPr/>
      <dgm:t>
        <a:bodyPr/>
        <a:lstStyle/>
        <a:p>
          <a:r>
            <a:rPr lang="en-US" dirty="0"/>
            <a:t>Fishbone</a:t>
          </a:r>
        </a:p>
      </dgm:t>
    </dgm:pt>
    <dgm:pt modelId="{6693E00D-10D4-4573-BD12-3EFF805F2CE8}" type="parTrans" cxnId="{246A936A-64F7-4F16-919D-488964F5996F}">
      <dgm:prSet/>
      <dgm:spPr/>
      <dgm:t>
        <a:bodyPr/>
        <a:lstStyle/>
        <a:p>
          <a:endParaRPr lang="en-US"/>
        </a:p>
      </dgm:t>
    </dgm:pt>
    <dgm:pt modelId="{944331F4-25A1-403D-888E-0CE3B7C1D059}" type="sibTrans" cxnId="{246A936A-64F7-4F16-919D-488964F5996F}">
      <dgm:prSet/>
      <dgm:spPr/>
      <dgm:t>
        <a:bodyPr/>
        <a:lstStyle/>
        <a:p>
          <a:endParaRPr lang="en-US"/>
        </a:p>
      </dgm:t>
    </dgm:pt>
    <dgm:pt modelId="{014732A0-C0BB-41CC-9375-C16978654400}">
      <dgm:prSet phldrT="[Text]"/>
      <dgm:spPr/>
      <dgm:t>
        <a:bodyPr/>
        <a:lstStyle/>
        <a:p>
          <a:r>
            <a:rPr lang="en-US" dirty="0"/>
            <a:t>Descriptive analysis</a:t>
          </a:r>
        </a:p>
      </dgm:t>
    </dgm:pt>
    <dgm:pt modelId="{7AA2FE83-0011-4F7B-8FF6-D7D1EF7511D2}" type="parTrans" cxnId="{6870DF6D-E651-4E6B-A056-F1EE49CA111C}">
      <dgm:prSet/>
      <dgm:spPr/>
      <dgm:t>
        <a:bodyPr/>
        <a:lstStyle/>
        <a:p>
          <a:endParaRPr lang="en-US"/>
        </a:p>
      </dgm:t>
    </dgm:pt>
    <dgm:pt modelId="{29A2944C-15B5-4284-9C2E-E679F8F4E02E}" type="sibTrans" cxnId="{6870DF6D-E651-4E6B-A056-F1EE49CA111C}">
      <dgm:prSet/>
      <dgm:spPr/>
      <dgm:t>
        <a:bodyPr/>
        <a:lstStyle/>
        <a:p>
          <a:endParaRPr lang="en-US"/>
        </a:p>
      </dgm:t>
    </dgm:pt>
    <dgm:pt modelId="{E4F5F07E-7D98-4B92-B1CB-8F6979AF8774}">
      <dgm:prSet phldrT="[Text]"/>
      <dgm:spPr/>
      <dgm:t>
        <a:bodyPr/>
        <a:lstStyle/>
        <a:p>
          <a:r>
            <a:rPr lang="en-US" dirty="0"/>
            <a:t>SPC charts</a:t>
          </a:r>
        </a:p>
      </dgm:t>
    </dgm:pt>
    <dgm:pt modelId="{902CE144-9413-47B0-AE88-EB2D67700F9D}" type="parTrans" cxnId="{D4D25BD1-2C74-4C01-B483-1F977CD8390C}">
      <dgm:prSet/>
      <dgm:spPr/>
      <dgm:t>
        <a:bodyPr/>
        <a:lstStyle/>
        <a:p>
          <a:endParaRPr lang="en-US"/>
        </a:p>
      </dgm:t>
    </dgm:pt>
    <dgm:pt modelId="{F50E26E7-B1DD-49AB-AC66-3C444E12F842}" type="sibTrans" cxnId="{D4D25BD1-2C74-4C01-B483-1F977CD8390C}">
      <dgm:prSet/>
      <dgm:spPr/>
      <dgm:t>
        <a:bodyPr/>
        <a:lstStyle/>
        <a:p>
          <a:endParaRPr lang="en-US"/>
        </a:p>
      </dgm:t>
    </dgm:pt>
    <dgm:pt modelId="{995EB3A6-6A1F-4601-A155-AAF08C879460}" type="pres">
      <dgm:prSet presAssocID="{C6310EE1-51C1-4C66-98C0-0752E48D1923}" presName="diagram" presStyleCnt="0">
        <dgm:presLayoutVars>
          <dgm:dir/>
          <dgm:animLvl val="lvl"/>
          <dgm:resizeHandles val="exact"/>
        </dgm:presLayoutVars>
      </dgm:prSet>
      <dgm:spPr/>
    </dgm:pt>
    <dgm:pt modelId="{B55306EC-6BBB-46E9-B667-AF708587C05A}" type="pres">
      <dgm:prSet presAssocID="{2019B6D2-1332-435E-98A2-E3FB87921A21}" presName="compNode" presStyleCnt="0"/>
      <dgm:spPr/>
    </dgm:pt>
    <dgm:pt modelId="{AE38B42C-3373-4FFF-8B35-94DC2F571AAC}" type="pres">
      <dgm:prSet presAssocID="{2019B6D2-1332-435E-98A2-E3FB87921A21}" presName="childRect" presStyleLbl="bgAcc1" presStyleIdx="0" presStyleCnt="2">
        <dgm:presLayoutVars>
          <dgm:bulletEnabled val="1"/>
        </dgm:presLayoutVars>
      </dgm:prSet>
      <dgm:spPr/>
    </dgm:pt>
    <dgm:pt modelId="{0BE429A4-34FF-4AB3-857E-740E3FF6BEB5}" type="pres">
      <dgm:prSet presAssocID="{2019B6D2-1332-435E-98A2-E3FB87921A21}" presName="parentText" presStyleLbl="node1" presStyleIdx="0" presStyleCnt="0">
        <dgm:presLayoutVars>
          <dgm:chMax val="0"/>
          <dgm:bulletEnabled val="1"/>
        </dgm:presLayoutVars>
      </dgm:prSet>
      <dgm:spPr/>
    </dgm:pt>
    <dgm:pt modelId="{0CE73147-197B-4157-9CF0-BBBCD91F6424}" type="pres">
      <dgm:prSet presAssocID="{2019B6D2-1332-435E-98A2-E3FB87921A21}" presName="parentRect" presStyleLbl="alignNode1" presStyleIdx="0" presStyleCnt="2"/>
      <dgm:spPr/>
    </dgm:pt>
    <dgm:pt modelId="{BEEB21EE-354C-4CED-834D-80C5CBC36593}" type="pres">
      <dgm:prSet presAssocID="{2019B6D2-1332-435E-98A2-E3FB87921A21}" presName="adorn" presStyleLbl="fgAccFollow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95AAC456-0CB5-4A5A-98AE-A2CA4FD3AD11}" type="pres">
      <dgm:prSet presAssocID="{B8A1D90F-357C-4064-8C41-9DB1578D9715}" presName="sibTrans" presStyleLbl="sibTrans2D1" presStyleIdx="0" presStyleCnt="0"/>
      <dgm:spPr/>
    </dgm:pt>
    <dgm:pt modelId="{C2F55941-7312-463E-BE85-B7162FC9488D}" type="pres">
      <dgm:prSet presAssocID="{89627596-FEFE-404D-A3C5-C70F8F24C34A}" presName="compNode" presStyleCnt="0"/>
      <dgm:spPr/>
    </dgm:pt>
    <dgm:pt modelId="{F9C7F1F6-A54E-4092-843F-458F5EAADA17}" type="pres">
      <dgm:prSet presAssocID="{89627596-FEFE-404D-A3C5-C70F8F24C34A}" presName="childRect" presStyleLbl="bgAcc1" presStyleIdx="1" presStyleCnt="2">
        <dgm:presLayoutVars>
          <dgm:bulletEnabled val="1"/>
        </dgm:presLayoutVars>
      </dgm:prSet>
      <dgm:spPr/>
    </dgm:pt>
    <dgm:pt modelId="{55C4C1FC-8D45-4DF9-98CF-F49779E38589}" type="pres">
      <dgm:prSet presAssocID="{89627596-FEFE-404D-A3C5-C70F8F24C34A}" presName="parentText" presStyleLbl="node1" presStyleIdx="0" presStyleCnt="0">
        <dgm:presLayoutVars>
          <dgm:chMax val="0"/>
          <dgm:bulletEnabled val="1"/>
        </dgm:presLayoutVars>
      </dgm:prSet>
      <dgm:spPr/>
    </dgm:pt>
    <dgm:pt modelId="{B24D211D-49FA-4A8D-A0D7-0C2E4A8F557C}" type="pres">
      <dgm:prSet presAssocID="{89627596-FEFE-404D-A3C5-C70F8F24C34A}" presName="parentRect" presStyleLbl="alignNode1" presStyleIdx="1" presStyleCnt="2"/>
      <dgm:spPr/>
    </dgm:pt>
    <dgm:pt modelId="{A15927D7-10E6-4F69-BABD-83E7EF908A17}" type="pres">
      <dgm:prSet presAssocID="{89627596-FEFE-404D-A3C5-C70F8F24C34A}" presName="adorn" presStyleLbl="fgAccFollow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dgm:spPr>
    </dgm:pt>
  </dgm:ptLst>
  <dgm:cxnLst>
    <dgm:cxn modelId="{6CFA571D-B74A-4BC8-8CF9-18290DCB9710}" type="presOf" srcId="{C6310EE1-51C1-4C66-98C0-0752E48D1923}" destId="{995EB3A6-6A1F-4601-A155-AAF08C879460}" srcOrd="0" destOrd="0" presId="urn:microsoft.com/office/officeart/2005/8/layout/bList2"/>
    <dgm:cxn modelId="{1E52CF2A-C13D-4DF2-917A-FC28DF898FC0}" type="presOf" srcId="{89627596-FEFE-404D-A3C5-C70F8F24C34A}" destId="{55C4C1FC-8D45-4DF9-98CF-F49779E38589}" srcOrd="0" destOrd="0" presId="urn:microsoft.com/office/officeart/2005/8/layout/bList2"/>
    <dgm:cxn modelId="{FCB6EC5D-8E35-4CF1-8E5B-1524DB351E0C}" type="presOf" srcId="{2019B6D2-1332-435E-98A2-E3FB87921A21}" destId="{0BE429A4-34FF-4AB3-857E-740E3FF6BEB5}" srcOrd="0" destOrd="0" presId="urn:microsoft.com/office/officeart/2005/8/layout/bList2"/>
    <dgm:cxn modelId="{4890935E-A16B-4569-9A62-2E243CAF10BD}" type="presOf" srcId="{C485EE9A-7F8E-40F0-BC10-C63DE4727276}" destId="{AE38B42C-3373-4FFF-8B35-94DC2F571AAC}" srcOrd="0" destOrd="1" presId="urn:microsoft.com/office/officeart/2005/8/layout/bList2"/>
    <dgm:cxn modelId="{04EAA262-B701-483F-BCF1-54D5C95C9365}" type="presOf" srcId="{B8A1D90F-357C-4064-8C41-9DB1578D9715}" destId="{95AAC456-0CB5-4A5A-98AE-A2CA4FD3AD11}" srcOrd="0" destOrd="0" presId="urn:microsoft.com/office/officeart/2005/8/layout/bList2"/>
    <dgm:cxn modelId="{246A936A-64F7-4F16-919D-488964F5996F}" srcId="{2019B6D2-1332-435E-98A2-E3FB87921A21}" destId="{C485EE9A-7F8E-40F0-BC10-C63DE4727276}" srcOrd="1" destOrd="0" parTransId="{6693E00D-10D4-4573-BD12-3EFF805F2CE8}" sibTransId="{944331F4-25A1-403D-888E-0CE3B7C1D059}"/>
    <dgm:cxn modelId="{4E947F6C-7DBB-4807-BBE9-0C8932097AAE}" type="presOf" srcId="{E4F5F07E-7D98-4B92-B1CB-8F6979AF8774}" destId="{F9C7F1F6-A54E-4092-843F-458F5EAADA17}" srcOrd="0" destOrd="1" presId="urn:microsoft.com/office/officeart/2005/8/layout/bList2"/>
    <dgm:cxn modelId="{6870DF6D-E651-4E6B-A056-F1EE49CA111C}" srcId="{89627596-FEFE-404D-A3C5-C70F8F24C34A}" destId="{014732A0-C0BB-41CC-9375-C16978654400}" srcOrd="0" destOrd="0" parTransId="{7AA2FE83-0011-4F7B-8FF6-D7D1EF7511D2}" sibTransId="{29A2944C-15B5-4284-9C2E-E679F8F4E02E}"/>
    <dgm:cxn modelId="{92796556-5A4E-4DD0-8D79-B9CA7ABC65C5}" type="presOf" srcId="{89627596-FEFE-404D-A3C5-C70F8F24C34A}" destId="{B24D211D-49FA-4A8D-A0D7-0C2E4A8F557C}" srcOrd="1" destOrd="0" presId="urn:microsoft.com/office/officeart/2005/8/layout/bList2"/>
    <dgm:cxn modelId="{012D3E80-BE9D-4081-9B59-5680F61E0952}" srcId="{C6310EE1-51C1-4C66-98C0-0752E48D1923}" destId="{89627596-FEFE-404D-A3C5-C70F8F24C34A}" srcOrd="1" destOrd="0" parTransId="{0ABFFBC0-AF83-4A3A-853D-FAEA5442DBDE}" sibTransId="{E2237745-E1B4-43B5-8C98-FF661DE6BE7C}"/>
    <dgm:cxn modelId="{BB59EF88-9634-4422-A071-19322E46EF82}" srcId="{C6310EE1-51C1-4C66-98C0-0752E48D1923}" destId="{2019B6D2-1332-435E-98A2-E3FB87921A21}" srcOrd="0" destOrd="0" parTransId="{F19A4009-3D79-4EE3-AE08-FFE835332A44}" sibTransId="{B8A1D90F-357C-4064-8C41-9DB1578D9715}"/>
    <dgm:cxn modelId="{02ECD1CA-DA31-4408-BB0D-07DC6C1CC0C2}" type="presOf" srcId="{346A7B80-EF19-4C75-9D02-3A31F5892CA7}" destId="{AE38B42C-3373-4FFF-8B35-94DC2F571AAC}" srcOrd="0" destOrd="0" presId="urn:microsoft.com/office/officeart/2005/8/layout/bList2"/>
    <dgm:cxn modelId="{6D909BCC-2B82-4963-8E01-4C09A9A61BE9}" srcId="{2019B6D2-1332-435E-98A2-E3FB87921A21}" destId="{346A7B80-EF19-4C75-9D02-3A31F5892CA7}" srcOrd="0" destOrd="0" parTransId="{53102460-9AF9-4D04-8E54-6603A9AE922F}" sibTransId="{AF363230-D124-465F-890A-FC4926395C29}"/>
    <dgm:cxn modelId="{D4D25BD1-2C74-4C01-B483-1F977CD8390C}" srcId="{89627596-FEFE-404D-A3C5-C70F8F24C34A}" destId="{E4F5F07E-7D98-4B92-B1CB-8F6979AF8774}" srcOrd="1" destOrd="0" parTransId="{902CE144-9413-47B0-AE88-EB2D67700F9D}" sibTransId="{F50E26E7-B1DD-49AB-AC66-3C444E12F842}"/>
    <dgm:cxn modelId="{C8F195E0-5AF7-4168-BA19-4673E1E2165F}" type="presOf" srcId="{014732A0-C0BB-41CC-9375-C16978654400}" destId="{F9C7F1F6-A54E-4092-843F-458F5EAADA17}" srcOrd="0" destOrd="0" presId="urn:microsoft.com/office/officeart/2005/8/layout/bList2"/>
    <dgm:cxn modelId="{1AE31CE6-64BF-449B-B8EB-626EC202E854}" type="presOf" srcId="{2019B6D2-1332-435E-98A2-E3FB87921A21}" destId="{0CE73147-197B-4157-9CF0-BBBCD91F6424}" srcOrd="1" destOrd="0" presId="urn:microsoft.com/office/officeart/2005/8/layout/bList2"/>
    <dgm:cxn modelId="{C9716D4B-189D-47EF-999D-C2D43A208841}" type="presParOf" srcId="{995EB3A6-6A1F-4601-A155-AAF08C879460}" destId="{B55306EC-6BBB-46E9-B667-AF708587C05A}" srcOrd="0" destOrd="0" presId="urn:microsoft.com/office/officeart/2005/8/layout/bList2"/>
    <dgm:cxn modelId="{35D64598-5667-4473-95D0-CC7810D989EA}" type="presParOf" srcId="{B55306EC-6BBB-46E9-B667-AF708587C05A}" destId="{AE38B42C-3373-4FFF-8B35-94DC2F571AAC}" srcOrd="0" destOrd="0" presId="urn:microsoft.com/office/officeart/2005/8/layout/bList2"/>
    <dgm:cxn modelId="{B3B28052-02BA-4FB9-903E-A71DA4E871FB}" type="presParOf" srcId="{B55306EC-6BBB-46E9-B667-AF708587C05A}" destId="{0BE429A4-34FF-4AB3-857E-740E3FF6BEB5}" srcOrd="1" destOrd="0" presId="urn:microsoft.com/office/officeart/2005/8/layout/bList2"/>
    <dgm:cxn modelId="{A1C41FD4-2B21-4E79-8DA7-A340D55D89A4}" type="presParOf" srcId="{B55306EC-6BBB-46E9-B667-AF708587C05A}" destId="{0CE73147-197B-4157-9CF0-BBBCD91F6424}" srcOrd="2" destOrd="0" presId="urn:microsoft.com/office/officeart/2005/8/layout/bList2"/>
    <dgm:cxn modelId="{2E5E40DE-386F-409E-92ED-8991949C1D72}" type="presParOf" srcId="{B55306EC-6BBB-46E9-B667-AF708587C05A}" destId="{BEEB21EE-354C-4CED-834D-80C5CBC36593}" srcOrd="3" destOrd="0" presId="urn:microsoft.com/office/officeart/2005/8/layout/bList2"/>
    <dgm:cxn modelId="{2B495923-EEA9-42EA-BC09-22D47BB91899}" type="presParOf" srcId="{995EB3A6-6A1F-4601-A155-AAF08C879460}" destId="{95AAC456-0CB5-4A5A-98AE-A2CA4FD3AD11}" srcOrd="1" destOrd="0" presId="urn:microsoft.com/office/officeart/2005/8/layout/bList2"/>
    <dgm:cxn modelId="{A09C9AFC-B9AB-4502-946C-6E8ACF7B2FD4}" type="presParOf" srcId="{995EB3A6-6A1F-4601-A155-AAF08C879460}" destId="{C2F55941-7312-463E-BE85-B7162FC9488D}" srcOrd="2" destOrd="0" presId="urn:microsoft.com/office/officeart/2005/8/layout/bList2"/>
    <dgm:cxn modelId="{C76ECCB8-4479-42D2-861F-DC155CB1B324}" type="presParOf" srcId="{C2F55941-7312-463E-BE85-B7162FC9488D}" destId="{F9C7F1F6-A54E-4092-843F-458F5EAADA17}" srcOrd="0" destOrd="0" presId="urn:microsoft.com/office/officeart/2005/8/layout/bList2"/>
    <dgm:cxn modelId="{477B134D-C266-46AC-B1E2-133F2BF064EC}" type="presParOf" srcId="{C2F55941-7312-463E-BE85-B7162FC9488D}" destId="{55C4C1FC-8D45-4DF9-98CF-F49779E38589}" srcOrd="1" destOrd="0" presId="urn:microsoft.com/office/officeart/2005/8/layout/bList2"/>
    <dgm:cxn modelId="{F8B78FB2-8CA0-45BB-8F4B-760E8E1828F5}" type="presParOf" srcId="{C2F55941-7312-463E-BE85-B7162FC9488D}" destId="{B24D211D-49FA-4A8D-A0D7-0C2E4A8F557C}" srcOrd="2" destOrd="0" presId="urn:microsoft.com/office/officeart/2005/8/layout/bList2"/>
    <dgm:cxn modelId="{8FCBB222-C933-46DA-A8B9-4E6D65D89402}" type="presParOf" srcId="{C2F55941-7312-463E-BE85-B7162FC9488D}" destId="{A15927D7-10E6-4F69-BABD-83E7EF908A17}"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6">
            <a:lumMod val="50000"/>
            <a:alpha val="74000"/>
          </a:schemeClr>
        </a:solidFill>
      </dgm:spPr>
      <dgm:t>
        <a:bodyPr/>
        <a:lstStyle/>
        <a:p>
          <a:r>
            <a:rPr lang="en-AU" sz="1600" dirty="0"/>
            <a:t>“What did you do?”</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alpha val="66000"/>
          </a:schemeClr>
        </a:solidFill>
      </dgm:spPr>
      <dgm:t>
        <a:bodyPr/>
        <a:lstStyle/>
        <a:p>
          <a:r>
            <a:rPr lang="en-AU" sz="1600" dirty="0"/>
            <a:t>Results</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6">
            <a:lumMod val="50000"/>
            <a:alpha val="74000"/>
          </a:schemeClr>
        </a:solidFill>
      </dgm:spPr>
      <dgm:t>
        <a:bodyPr/>
        <a:lstStyle/>
        <a:p>
          <a:r>
            <a:rPr lang="en-AU" sz="1600" dirty="0"/>
            <a:t>“What did you do?”</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alpha val="66000"/>
          </a:schemeClr>
        </a:solidFill>
      </dgm:spPr>
      <dgm:t>
        <a:bodyPr/>
        <a:lstStyle/>
        <a:p>
          <a:r>
            <a:rPr lang="en-AU" sz="1600" dirty="0"/>
            <a:t>Results</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1">
            <a:alpha val="74000"/>
          </a:schemeClr>
        </a:solidFill>
      </dgm:spPr>
      <dgm:t>
        <a:bodyPr/>
        <a:lstStyle/>
        <a:p>
          <a:r>
            <a:rPr lang="en-AU" sz="1600" dirty="0"/>
            <a:t>Results</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lumMod val="50000"/>
            <a:alpha val="66000"/>
          </a:schemeClr>
        </a:solidFill>
      </dgm:spPr>
      <dgm:t>
        <a:bodyPr/>
        <a:lstStyle/>
        <a:p>
          <a:r>
            <a:rPr lang="en-AU" sz="1600" dirty="0"/>
            <a:t>“What did you find?”</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6310EE1-51C1-4C66-98C0-0752E48D1923}" type="doc">
      <dgm:prSet loTypeId="urn:microsoft.com/office/officeart/2005/8/layout/bList2" loCatId="list" qsTypeId="urn:microsoft.com/office/officeart/2005/8/quickstyle/simple1" qsCatId="simple" csTypeId="urn:microsoft.com/office/officeart/2005/8/colors/accent3_5" csCatId="accent3" phldr="1"/>
      <dgm:spPr/>
    </dgm:pt>
    <dgm:pt modelId="{2019B6D2-1332-435E-98A2-E3FB87921A21}">
      <dgm:prSet phldrT="[Text]"/>
      <dgm:spPr/>
      <dgm:t>
        <a:bodyPr/>
        <a:lstStyle/>
        <a:p>
          <a:r>
            <a:rPr lang="en-US" b="1" dirty="0"/>
            <a:t>Table 1</a:t>
          </a:r>
        </a:p>
      </dgm:t>
    </dgm:pt>
    <dgm:pt modelId="{F19A4009-3D79-4EE3-AE08-FFE835332A44}" type="parTrans" cxnId="{BB59EF88-9634-4422-A071-19322E46EF82}">
      <dgm:prSet/>
      <dgm:spPr/>
      <dgm:t>
        <a:bodyPr/>
        <a:lstStyle/>
        <a:p>
          <a:endParaRPr lang="en-US"/>
        </a:p>
      </dgm:t>
    </dgm:pt>
    <dgm:pt modelId="{B8A1D90F-357C-4064-8C41-9DB1578D9715}" type="sibTrans" cxnId="{BB59EF88-9634-4422-A071-19322E46EF82}">
      <dgm:prSet/>
      <dgm:spPr/>
      <dgm:t>
        <a:bodyPr/>
        <a:lstStyle/>
        <a:p>
          <a:endParaRPr lang="en-US"/>
        </a:p>
      </dgm:t>
    </dgm:pt>
    <dgm:pt modelId="{89627596-FEFE-404D-A3C5-C70F8F24C34A}">
      <dgm:prSet phldrT="[Text]"/>
      <dgm:spPr/>
      <dgm:t>
        <a:bodyPr/>
        <a:lstStyle/>
        <a:p>
          <a:r>
            <a:rPr lang="en-US" b="1" dirty="0"/>
            <a:t>Fishbone</a:t>
          </a:r>
        </a:p>
      </dgm:t>
    </dgm:pt>
    <dgm:pt modelId="{0ABFFBC0-AF83-4A3A-853D-FAEA5442DBDE}" type="parTrans" cxnId="{012D3E80-BE9D-4081-9B59-5680F61E0952}">
      <dgm:prSet/>
      <dgm:spPr/>
      <dgm:t>
        <a:bodyPr/>
        <a:lstStyle/>
        <a:p>
          <a:endParaRPr lang="en-US"/>
        </a:p>
      </dgm:t>
    </dgm:pt>
    <dgm:pt modelId="{E2237745-E1B4-43B5-8C98-FF661DE6BE7C}" type="sibTrans" cxnId="{012D3E80-BE9D-4081-9B59-5680F61E0952}">
      <dgm:prSet/>
      <dgm:spPr/>
      <dgm:t>
        <a:bodyPr/>
        <a:lstStyle/>
        <a:p>
          <a:endParaRPr lang="en-US"/>
        </a:p>
      </dgm:t>
    </dgm:pt>
    <dgm:pt modelId="{995EB3A6-6A1F-4601-A155-AAF08C879460}" type="pres">
      <dgm:prSet presAssocID="{C6310EE1-51C1-4C66-98C0-0752E48D1923}" presName="diagram" presStyleCnt="0">
        <dgm:presLayoutVars>
          <dgm:dir/>
          <dgm:animLvl val="lvl"/>
          <dgm:resizeHandles val="exact"/>
        </dgm:presLayoutVars>
      </dgm:prSet>
      <dgm:spPr/>
    </dgm:pt>
    <dgm:pt modelId="{B55306EC-6BBB-46E9-B667-AF708587C05A}" type="pres">
      <dgm:prSet presAssocID="{2019B6D2-1332-435E-98A2-E3FB87921A21}" presName="compNode" presStyleCnt="0"/>
      <dgm:spPr/>
    </dgm:pt>
    <dgm:pt modelId="{AE38B42C-3373-4FFF-8B35-94DC2F571AAC}" type="pres">
      <dgm:prSet presAssocID="{2019B6D2-1332-435E-98A2-E3FB87921A21}" presName="childRect" presStyleLbl="bgAcc1" presStyleIdx="0" presStyleCnt="2">
        <dgm:presLayoutVars>
          <dgm:bulletEnabled val="1"/>
        </dgm:presLayoutVars>
      </dgm:prSet>
      <dgm:spPr/>
    </dgm:pt>
    <dgm:pt modelId="{0BE429A4-34FF-4AB3-857E-740E3FF6BEB5}" type="pres">
      <dgm:prSet presAssocID="{2019B6D2-1332-435E-98A2-E3FB87921A21}" presName="parentText" presStyleLbl="node1" presStyleIdx="0" presStyleCnt="0">
        <dgm:presLayoutVars>
          <dgm:chMax val="0"/>
          <dgm:bulletEnabled val="1"/>
        </dgm:presLayoutVars>
      </dgm:prSet>
      <dgm:spPr/>
    </dgm:pt>
    <dgm:pt modelId="{0CE73147-197B-4157-9CF0-BBBCD91F6424}" type="pres">
      <dgm:prSet presAssocID="{2019B6D2-1332-435E-98A2-E3FB87921A21}" presName="parentRect" presStyleLbl="alignNode1" presStyleIdx="0" presStyleCnt="2"/>
      <dgm:spPr/>
    </dgm:pt>
    <dgm:pt modelId="{BEEB21EE-354C-4CED-834D-80C5CBC36593}" type="pres">
      <dgm:prSet presAssocID="{2019B6D2-1332-435E-98A2-E3FB87921A21}" presName="adorn" presStyleLbl="fgAccFollow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Table"/>
        </a:ext>
      </dgm:extLst>
    </dgm:pt>
    <dgm:pt modelId="{95AAC456-0CB5-4A5A-98AE-A2CA4FD3AD11}" type="pres">
      <dgm:prSet presAssocID="{B8A1D90F-357C-4064-8C41-9DB1578D9715}" presName="sibTrans" presStyleLbl="sibTrans2D1" presStyleIdx="0" presStyleCnt="0"/>
      <dgm:spPr/>
    </dgm:pt>
    <dgm:pt modelId="{C2F55941-7312-463E-BE85-B7162FC9488D}" type="pres">
      <dgm:prSet presAssocID="{89627596-FEFE-404D-A3C5-C70F8F24C34A}" presName="compNode" presStyleCnt="0"/>
      <dgm:spPr/>
    </dgm:pt>
    <dgm:pt modelId="{F9C7F1F6-A54E-4092-843F-458F5EAADA17}" type="pres">
      <dgm:prSet presAssocID="{89627596-FEFE-404D-A3C5-C70F8F24C34A}" presName="childRect" presStyleLbl="bgAcc1" presStyleIdx="1" presStyleCnt="2">
        <dgm:presLayoutVars>
          <dgm:bulletEnabled val="1"/>
        </dgm:presLayoutVars>
      </dgm:prSet>
      <dgm:spPr/>
    </dgm:pt>
    <dgm:pt modelId="{55C4C1FC-8D45-4DF9-98CF-F49779E38589}" type="pres">
      <dgm:prSet presAssocID="{89627596-FEFE-404D-A3C5-C70F8F24C34A}" presName="parentText" presStyleLbl="node1" presStyleIdx="0" presStyleCnt="0">
        <dgm:presLayoutVars>
          <dgm:chMax val="0"/>
          <dgm:bulletEnabled val="1"/>
        </dgm:presLayoutVars>
      </dgm:prSet>
      <dgm:spPr/>
    </dgm:pt>
    <dgm:pt modelId="{B24D211D-49FA-4A8D-A0D7-0C2E4A8F557C}" type="pres">
      <dgm:prSet presAssocID="{89627596-FEFE-404D-A3C5-C70F8F24C34A}" presName="parentRect" presStyleLbl="alignNode1" presStyleIdx="1" presStyleCnt="2"/>
      <dgm:spPr/>
    </dgm:pt>
    <dgm:pt modelId="{A15927D7-10E6-4F69-BABD-83E7EF908A17}" type="pres">
      <dgm:prSet presAssocID="{89627596-FEFE-404D-A3C5-C70F8F24C34A}" presName="adorn" presStyleLbl="fgAccFollowNod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Fish"/>
        </a:ext>
      </dgm:extLst>
    </dgm:pt>
  </dgm:ptLst>
  <dgm:cxnLst>
    <dgm:cxn modelId="{6CFA571D-B74A-4BC8-8CF9-18290DCB9710}" type="presOf" srcId="{C6310EE1-51C1-4C66-98C0-0752E48D1923}" destId="{995EB3A6-6A1F-4601-A155-AAF08C879460}" srcOrd="0" destOrd="0" presId="urn:microsoft.com/office/officeart/2005/8/layout/bList2"/>
    <dgm:cxn modelId="{1E52CF2A-C13D-4DF2-917A-FC28DF898FC0}" type="presOf" srcId="{89627596-FEFE-404D-A3C5-C70F8F24C34A}" destId="{55C4C1FC-8D45-4DF9-98CF-F49779E38589}" srcOrd="0" destOrd="0" presId="urn:microsoft.com/office/officeart/2005/8/layout/bList2"/>
    <dgm:cxn modelId="{FCB6EC5D-8E35-4CF1-8E5B-1524DB351E0C}" type="presOf" srcId="{2019B6D2-1332-435E-98A2-E3FB87921A21}" destId="{0BE429A4-34FF-4AB3-857E-740E3FF6BEB5}" srcOrd="0" destOrd="0" presId="urn:microsoft.com/office/officeart/2005/8/layout/bList2"/>
    <dgm:cxn modelId="{04EAA262-B701-483F-BCF1-54D5C95C9365}" type="presOf" srcId="{B8A1D90F-357C-4064-8C41-9DB1578D9715}" destId="{95AAC456-0CB5-4A5A-98AE-A2CA4FD3AD11}" srcOrd="0" destOrd="0" presId="urn:microsoft.com/office/officeart/2005/8/layout/bList2"/>
    <dgm:cxn modelId="{92796556-5A4E-4DD0-8D79-B9CA7ABC65C5}" type="presOf" srcId="{89627596-FEFE-404D-A3C5-C70F8F24C34A}" destId="{B24D211D-49FA-4A8D-A0D7-0C2E4A8F557C}" srcOrd="1" destOrd="0" presId="urn:microsoft.com/office/officeart/2005/8/layout/bList2"/>
    <dgm:cxn modelId="{012D3E80-BE9D-4081-9B59-5680F61E0952}" srcId="{C6310EE1-51C1-4C66-98C0-0752E48D1923}" destId="{89627596-FEFE-404D-A3C5-C70F8F24C34A}" srcOrd="1" destOrd="0" parTransId="{0ABFFBC0-AF83-4A3A-853D-FAEA5442DBDE}" sibTransId="{E2237745-E1B4-43B5-8C98-FF661DE6BE7C}"/>
    <dgm:cxn modelId="{BB59EF88-9634-4422-A071-19322E46EF82}" srcId="{C6310EE1-51C1-4C66-98C0-0752E48D1923}" destId="{2019B6D2-1332-435E-98A2-E3FB87921A21}" srcOrd="0" destOrd="0" parTransId="{F19A4009-3D79-4EE3-AE08-FFE835332A44}" sibTransId="{B8A1D90F-357C-4064-8C41-9DB1578D9715}"/>
    <dgm:cxn modelId="{1AE31CE6-64BF-449B-B8EB-626EC202E854}" type="presOf" srcId="{2019B6D2-1332-435E-98A2-E3FB87921A21}" destId="{0CE73147-197B-4157-9CF0-BBBCD91F6424}" srcOrd="1" destOrd="0" presId="urn:microsoft.com/office/officeart/2005/8/layout/bList2"/>
    <dgm:cxn modelId="{C9716D4B-189D-47EF-999D-C2D43A208841}" type="presParOf" srcId="{995EB3A6-6A1F-4601-A155-AAF08C879460}" destId="{B55306EC-6BBB-46E9-B667-AF708587C05A}" srcOrd="0" destOrd="0" presId="urn:microsoft.com/office/officeart/2005/8/layout/bList2"/>
    <dgm:cxn modelId="{35D64598-5667-4473-95D0-CC7810D989EA}" type="presParOf" srcId="{B55306EC-6BBB-46E9-B667-AF708587C05A}" destId="{AE38B42C-3373-4FFF-8B35-94DC2F571AAC}" srcOrd="0" destOrd="0" presId="urn:microsoft.com/office/officeart/2005/8/layout/bList2"/>
    <dgm:cxn modelId="{B3B28052-02BA-4FB9-903E-A71DA4E871FB}" type="presParOf" srcId="{B55306EC-6BBB-46E9-B667-AF708587C05A}" destId="{0BE429A4-34FF-4AB3-857E-740E3FF6BEB5}" srcOrd="1" destOrd="0" presId="urn:microsoft.com/office/officeart/2005/8/layout/bList2"/>
    <dgm:cxn modelId="{A1C41FD4-2B21-4E79-8DA7-A340D55D89A4}" type="presParOf" srcId="{B55306EC-6BBB-46E9-B667-AF708587C05A}" destId="{0CE73147-197B-4157-9CF0-BBBCD91F6424}" srcOrd="2" destOrd="0" presId="urn:microsoft.com/office/officeart/2005/8/layout/bList2"/>
    <dgm:cxn modelId="{2E5E40DE-386F-409E-92ED-8991949C1D72}" type="presParOf" srcId="{B55306EC-6BBB-46E9-B667-AF708587C05A}" destId="{BEEB21EE-354C-4CED-834D-80C5CBC36593}" srcOrd="3" destOrd="0" presId="urn:microsoft.com/office/officeart/2005/8/layout/bList2"/>
    <dgm:cxn modelId="{2B495923-EEA9-42EA-BC09-22D47BB91899}" type="presParOf" srcId="{995EB3A6-6A1F-4601-A155-AAF08C879460}" destId="{95AAC456-0CB5-4A5A-98AE-A2CA4FD3AD11}" srcOrd="1" destOrd="0" presId="urn:microsoft.com/office/officeart/2005/8/layout/bList2"/>
    <dgm:cxn modelId="{A09C9AFC-B9AB-4502-946C-6E8ACF7B2FD4}" type="presParOf" srcId="{995EB3A6-6A1F-4601-A155-AAF08C879460}" destId="{C2F55941-7312-463E-BE85-B7162FC9488D}" srcOrd="2" destOrd="0" presId="urn:microsoft.com/office/officeart/2005/8/layout/bList2"/>
    <dgm:cxn modelId="{C76ECCB8-4479-42D2-861F-DC155CB1B324}" type="presParOf" srcId="{C2F55941-7312-463E-BE85-B7162FC9488D}" destId="{F9C7F1F6-A54E-4092-843F-458F5EAADA17}" srcOrd="0" destOrd="0" presId="urn:microsoft.com/office/officeart/2005/8/layout/bList2"/>
    <dgm:cxn modelId="{477B134D-C266-46AC-B1E2-133F2BF064EC}" type="presParOf" srcId="{C2F55941-7312-463E-BE85-B7162FC9488D}" destId="{55C4C1FC-8D45-4DF9-98CF-F49779E38589}" srcOrd="1" destOrd="0" presId="urn:microsoft.com/office/officeart/2005/8/layout/bList2"/>
    <dgm:cxn modelId="{F8B78FB2-8CA0-45BB-8F4B-760E8E1828F5}" type="presParOf" srcId="{C2F55941-7312-463E-BE85-B7162FC9488D}" destId="{B24D211D-49FA-4A8D-A0D7-0C2E4A8F557C}" srcOrd="2" destOrd="0" presId="urn:microsoft.com/office/officeart/2005/8/layout/bList2"/>
    <dgm:cxn modelId="{8FCBB222-C933-46DA-A8B9-4E6D65D89402}" type="presParOf" srcId="{C2F55941-7312-463E-BE85-B7162FC9488D}" destId="{A15927D7-10E6-4F69-BABD-83E7EF908A17}" srcOrd="3" destOrd="0" presId="urn:microsoft.com/office/officeart/2005/8/layout/b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1">
            <a:alpha val="74000"/>
          </a:schemeClr>
        </a:solidFill>
      </dgm:spPr>
      <dgm:t>
        <a:bodyPr/>
        <a:lstStyle/>
        <a:p>
          <a:r>
            <a:rPr lang="en-AU" sz="1600" dirty="0"/>
            <a:t>Results</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lumMod val="50000"/>
            <a:alpha val="66000"/>
          </a:schemeClr>
        </a:solidFill>
      </dgm:spPr>
      <dgm:t>
        <a:bodyPr/>
        <a:lstStyle/>
        <a:p>
          <a:r>
            <a:rPr lang="en-AU" sz="1600" dirty="0"/>
            <a:t>“What did you find?”</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1">
            <a:alpha val="74000"/>
          </a:schemeClr>
        </a:solidFill>
      </dgm:spPr>
      <dgm:t>
        <a:bodyPr/>
        <a:lstStyle/>
        <a:p>
          <a:r>
            <a:rPr lang="en-AU" sz="1600" dirty="0"/>
            <a:t>Results</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1">
            <a:alpha val="66000"/>
          </a:schemeClr>
        </a:solidFill>
      </dgm:spPr>
      <dgm:t>
        <a:bodyPr/>
        <a:lstStyle/>
        <a:p>
          <a:r>
            <a:rPr lang="en-AU" sz="1600" dirty="0"/>
            <a:t>Discussion</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lumMod val="50000"/>
            <a:alpha val="58000"/>
          </a:schemeClr>
        </a:solidFill>
      </dgm:spPr>
      <dgm:t>
        <a:bodyPr/>
        <a:lstStyle/>
        <a:p>
          <a:r>
            <a:rPr lang="en-AU" sz="1600" dirty="0"/>
            <a:t>“What does it mean?”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1">
            <a:alpha val="74000"/>
          </a:schemeClr>
        </a:solidFill>
      </dgm:spPr>
      <dgm:t>
        <a:bodyPr/>
        <a:lstStyle/>
        <a:p>
          <a:r>
            <a:rPr lang="en-AU" sz="1600" dirty="0"/>
            <a:t>Results</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1">
            <a:alpha val="66000"/>
          </a:schemeClr>
        </a:solidFill>
      </dgm:spPr>
      <dgm:t>
        <a:bodyPr/>
        <a:lstStyle/>
        <a:p>
          <a:r>
            <a:rPr lang="en-AU" sz="1600" dirty="0"/>
            <a:t>Discussion</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lumMod val="50000"/>
            <a:alpha val="58000"/>
          </a:schemeClr>
        </a:solidFill>
      </dgm:spPr>
      <dgm:t>
        <a:bodyPr/>
        <a:lstStyle/>
        <a:p>
          <a:r>
            <a:rPr lang="en-AU" sz="1600" dirty="0"/>
            <a:t>“What does it mean?”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A7756D-A7FC-4AE0-B9CA-141D0DCEEB4E}"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DFA01374-9FED-474B-AE3F-A5746E80D579}">
      <dgm:prSet phldrT="[Text]" custT="1"/>
      <dgm:spPr/>
      <dgm:t>
        <a:bodyPr/>
        <a:lstStyle/>
        <a:p>
          <a:r>
            <a:rPr lang="en-US" sz="3000" dirty="0"/>
            <a:t>Title &amp; Abstract</a:t>
          </a:r>
        </a:p>
      </dgm:t>
    </dgm:pt>
    <dgm:pt modelId="{504C7001-1153-437C-B2AC-2669ADF523FD}" type="parTrans" cxnId="{1389F3CC-A52B-449A-B398-FAB104C98CA7}">
      <dgm:prSet/>
      <dgm:spPr/>
      <dgm:t>
        <a:bodyPr/>
        <a:lstStyle/>
        <a:p>
          <a:endParaRPr lang="en-US"/>
        </a:p>
      </dgm:t>
    </dgm:pt>
    <dgm:pt modelId="{C4188DD0-9757-48F6-BEB1-FD874F1FB65A}" type="sibTrans" cxnId="{1389F3CC-A52B-449A-B398-FAB104C98CA7}">
      <dgm:prSet/>
      <dgm:spPr/>
      <dgm:t>
        <a:bodyPr/>
        <a:lstStyle/>
        <a:p>
          <a:endParaRPr lang="en-US"/>
        </a:p>
      </dgm:t>
    </dgm:pt>
    <dgm:pt modelId="{0E436697-A329-4877-A7E7-E7057D47ACC1}">
      <dgm:prSet phldrT="[Text]" custT="1"/>
      <dgm:spPr/>
      <dgm:t>
        <a:bodyPr/>
        <a:lstStyle/>
        <a:p>
          <a:r>
            <a:rPr lang="en-US" sz="2400" dirty="0"/>
            <a:t>Title</a:t>
          </a:r>
        </a:p>
      </dgm:t>
    </dgm:pt>
    <dgm:pt modelId="{43573A5E-D9C4-44C0-BAE0-768EAFB71DC2}" type="parTrans" cxnId="{DF7A4E3E-D90F-4CBF-8EEA-7CB25E986BBF}">
      <dgm:prSet/>
      <dgm:spPr/>
      <dgm:t>
        <a:bodyPr/>
        <a:lstStyle/>
        <a:p>
          <a:endParaRPr lang="en-US"/>
        </a:p>
      </dgm:t>
    </dgm:pt>
    <dgm:pt modelId="{BB93F4C5-E099-443D-937C-649E6413CD93}" type="sibTrans" cxnId="{DF7A4E3E-D90F-4CBF-8EEA-7CB25E986BBF}">
      <dgm:prSet/>
      <dgm:spPr/>
      <dgm:t>
        <a:bodyPr/>
        <a:lstStyle/>
        <a:p>
          <a:endParaRPr lang="en-US"/>
        </a:p>
      </dgm:t>
    </dgm:pt>
    <dgm:pt modelId="{D8A19E27-DB74-413A-879E-1DC108A9863E}">
      <dgm:prSet phldrT="[Text]" custT="1"/>
      <dgm:spPr/>
      <dgm:t>
        <a:bodyPr/>
        <a:lstStyle/>
        <a:p>
          <a:r>
            <a:rPr lang="en-US" sz="2400" dirty="0"/>
            <a:t>Abstract</a:t>
          </a:r>
        </a:p>
      </dgm:t>
    </dgm:pt>
    <dgm:pt modelId="{EA737F01-C2D0-4F23-A36C-F7192A40DFDB}" type="parTrans" cxnId="{4F6F6322-92DA-4D64-8AD2-D06C6CAEB753}">
      <dgm:prSet/>
      <dgm:spPr/>
      <dgm:t>
        <a:bodyPr/>
        <a:lstStyle/>
        <a:p>
          <a:endParaRPr lang="en-US"/>
        </a:p>
      </dgm:t>
    </dgm:pt>
    <dgm:pt modelId="{68E0EEE2-DC5D-4FEA-AB9F-FBC4F7C0C989}" type="sibTrans" cxnId="{4F6F6322-92DA-4D64-8AD2-D06C6CAEB753}">
      <dgm:prSet/>
      <dgm:spPr/>
      <dgm:t>
        <a:bodyPr/>
        <a:lstStyle/>
        <a:p>
          <a:endParaRPr lang="en-US"/>
        </a:p>
      </dgm:t>
    </dgm:pt>
    <dgm:pt modelId="{B01D4C2A-7ED6-489B-8F10-EADF8A4C0AC6}">
      <dgm:prSet phldrT="[Text]" custT="1"/>
      <dgm:spPr/>
      <dgm:t>
        <a:bodyPr/>
        <a:lstStyle/>
        <a:p>
          <a:r>
            <a:rPr lang="en-US" sz="3000" dirty="0"/>
            <a:t>Why did you start?</a:t>
          </a:r>
        </a:p>
      </dgm:t>
    </dgm:pt>
    <dgm:pt modelId="{A93D6FE6-6A63-40E7-9784-CCFA1A96E8BA}" type="parTrans" cxnId="{E7773637-1D4C-4D82-81C2-DC30F771F8BD}">
      <dgm:prSet/>
      <dgm:spPr/>
      <dgm:t>
        <a:bodyPr/>
        <a:lstStyle/>
        <a:p>
          <a:endParaRPr lang="en-US"/>
        </a:p>
      </dgm:t>
    </dgm:pt>
    <dgm:pt modelId="{FEE7319E-2737-4F62-8EB4-BFDDC48F39E8}" type="sibTrans" cxnId="{E7773637-1D4C-4D82-81C2-DC30F771F8BD}">
      <dgm:prSet/>
      <dgm:spPr/>
      <dgm:t>
        <a:bodyPr/>
        <a:lstStyle/>
        <a:p>
          <a:endParaRPr lang="en-US"/>
        </a:p>
      </dgm:t>
    </dgm:pt>
    <dgm:pt modelId="{6FCE919D-12D2-4CE8-AF48-A761774E9707}">
      <dgm:prSet phldrT="[Text]" custT="1"/>
      <dgm:spPr/>
      <dgm:t>
        <a:bodyPr/>
        <a:lstStyle/>
        <a:p>
          <a:r>
            <a:rPr lang="en-US" sz="2400" dirty="0"/>
            <a:t>Problem</a:t>
          </a:r>
        </a:p>
      </dgm:t>
    </dgm:pt>
    <dgm:pt modelId="{3844C57B-F586-45E1-9D29-C8D1329C4F5B}" type="parTrans" cxnId="{CBB208B9-0F9F-46BA-BD1D-6EDE88C5617F}">
      <dgm:prSet/>
      <dgm:spPr/>
      <dgm:t>
        <a:bodyPr/>
        <a:lstStyle/>
        <a:p>
          <a:endParaRPr lang="en-US"/>
        </a:p>
      </dgm:t>
    </dgm:pt>
    <dgm:pt modelId="{B21B5918-832D-402A-9421-59D40730C209}" type="sibTrans" cxnId="{CBB208B9-0F9F-46BA-BD1D-6EDE88C5617F}">
      <dgm:prSet/>
      <dgm:spPr/>
      <dgm:t>
        <a:bodyPr/>
        <a:lstStyle/>
        <a:p>
          <a:endParaRPr lang="en-US"/>
        </a:p>
      </dgm:t>
    </dgm:pt>
    <dgm:pt modelId="{1EB55EB3-0C9C-41F2-9DD0-E7A15A9E0B79}">
      <dgm:prSet phldrT="[Text]" custT="1"/>
      <dgm:spPr/>
      <dgm:t>
        <a:bodyPr/>
        <a:lstStyle/>
        <a:p>
          <a:r>
            <a:rPr lang="en-US" sz="2400" dirty="0"/>
            <a:t>Current knowledge</a:t>
          </a:r>
        </a:p>
      </dgm:t>
    </dgm:pt>
    <dgm:pt modelId="{7D3519B3-2895-4327-B328-E182AEECD0A1}" type="parTrans" cxnId="{DAFA4C59-0B17-439A-93AA-9AD5DA2E10AB}">
      <dgm:prSet/>
      <dgm:spPr/>
      <dgm:t>
        <a:bodyPr/>
        <a:lstStyle/>
        <a:p>
          <a:endParaRPr lang="en-US"/>
        </a:p>
      </dgm:t>
    </dgm:pt>
    <dgm:pt modelId="{D2CD21CA-3B7A-4F0F-A7D5-12AE7CA78343}" type="sibTrans" cxnId="{DAFA4C59-0B17-439A-93AA-9AD5DA2E10AB}">
      <dgm:prSet/>
      <dgm:spPr/>
      <dgm:t>
        <a:bodyPr/>
        <a:lstStyle/>
        <a:p>
          <a:endParaRPr lang="en-US"/>
        </a:p>
      </dgm:t>
    </dgm:pt>
    <dgm:pt modelId="{A1C555DB-F456-40A9-A21A-5E4A69A80B25}">
      <dgm:prSet phldrT="[Text]" custT="1"/>
      <dgm:spPr/>
      <dgm:t>
        <a:bodyPr/>
        <a:lstStyle/>
        <a:p>
          <a:r>
            <a:rPr lang="en-US" sz="3000" dirty="0"/>
            <a:t>What did you do?</a:t>
          </a:r>
        </a:p>
      </dgm:t>
    </dgm:pt>
    <dgm:pt modelId="{79547C5D-475F-4F52-BF6E-8332A3AAB3F2}" type="parTrans" cxnId="{E03431FE-8CE9-4290-8978-D0EE771EF5A0}">
      <dgm:prSet/>
      <dgm:spPr/>
      <dgm:t>
        <a:bodyPr/>
        <a:lstStyle/>
        <a:p>
          <a:endParaRPr lang="en-US"/>
        </a:p>
      </dgm:t>
    </dgm:pt>
    <dgm:pt modelId="{9A758A1B-F054-4147-8999-4E1143DA9105}" type="sibTrans" cxnId="{E03431FE-8CE9-4290-8978-D0EE771EF5A0}">
      <dgm:prSet/>
      <dgm:spPr/>
      <dgm:t>
        <a:bodyPr/>
        <a:lstStyle/>
        <a:p>
          <a:endParaRPr lang="en-US"/>
        </a:p>
      </dgm:t>
    </dgm:pt>
    <dgm:pt modelId="{71F40094-2E55-45B9-8916-68A3AB44DE96}">
      <dgm:prSet phldrT="[Text]" custT="1"/>
      <dgm:spPr/>
      <dgm:t>
        <a:bodyPr/>
        <a:lstStyle/>
        <a:p>
          <a:r>
            <a:rPr lang="en-US" sz="3000" dirty="0"/>
            <a:t>What did you find?</a:t>
          </a:r>
        </a:p>
      </dgm:t>
    </dgm:pt>
    <dgm:pt modelId="{0F4AA650-A2F3-45E6-9044-0CFE23DB30B3}" type="parTrans" cxnId="{55E4DCF3-681D-4103-A249-25979B852195}">
      <dgm:prSet/>
      <dgm:spPr/>
      <dgm:t>
        <a:bodyPr/>
        <a:lstStyle/>
        <a:p>
          <a:endParaRPr lang="en-US"/>
        </a:p>
      </dgm:t>
    </dgm:pt>
    <dgm:pt modelId="{12CFBAB3-40CB-4837-85CF-F48D6232E114}" type="sibTrans" cxnId="{55E4DCF3-681D-4103-A249-25979B852195}">
      <dgm:prSet/>
      <dgm:spPr/>
      <dgm:t>
        <a:bodyPr/>
        <a:lstStyle/>
        <a:p>
          <a:endParaRPr lang="en-US"/>
        </a:p>
      </dgm:t>
    </dgm:pt>
    <dgm:pt modelId="{9B4B2BED-192A-4BC9-A5B9-978D50942F3E}">
      <dgm:prSet phldrT="[Text]" custT="1"/>
      <dgm:spPr/>
      <dgm:t>
        <a:bodyPr/>
        <a:lstStyle/>
        <a:p>
          <a:r>
            <a:rPr lang="en-US" sz="3000" dirty="0"/>
            <a:t>What does it mean?</a:t>
          </a:r>
        </a:p>
      </dgm:t>
    </dgm:pt>
    <dgm:pt modelId="{C36380F0-F26C-4847-A442-A0F66AF47713}" type="parTrans" cxnId="{64BEB209-70A7-43D0-B4B2-6E70F2E117F2}">
      <dgm:prSet/>
      <dgm:spPr/>
      <dgm:t>
        <a:bodyPr/>
        <a:lstStyle/>
        <a:p>
          <a:endParaRPr lang="en-US"/>
        </a:p>
      </dgm:t>
    </dgm:pt>
    <dgm:pt modelId="{AE62667F-95D5-4754-803B-F6AC2795F076}" type="sibTrans" cxnId="{64BEB209-70A7-43D0-B4B2-6E70F2E117F2}">
      <dgm:prSet/>
      <dgm:spPr/>
      <dgm:t>
        <a:bodyPr/>
        <a:lstStyle/>
        <a:p>
          <a:endParaRPr lang="en-US"/>
        </a:p>
      </dgm:t>
    </dgm:pt>
    <dgm:pt modelId="{1CAE7A46-A27B-4CC3-B980-2C26DF900FC8}">
      <dgm:prSet phldrT="[Text]" custT="1"/>
      <dgm:spPr/>
      <dgm:t>
        <a:bodyPr/>
        <a:lstStyle/>
        <a:p>
          <a:r>
            <a:rPr lang="en-US" sz="2400" dirty="0"/>
            <a:t>Qualitative results</a:t>
          </a:r>
        </a:p>
      </dgm:t>
    </dgm:pt>
    <dgm:pt modelId="{D95540F3-ED23-4D4C-BD18-090145ED63E5}" type="parTrans" cxnId="{E1476AD1-95B1-417B-BEF8-84FB646FFD0C}">
      <dgm:prSet/>
      <dgm:spPr/>
      <dgm:t>
        <a:bodyPr/>
        <a:lstStyle/>
        <a:p>
          <a:endParaRPr lang="en-US"/>
        </a:p>
      </dgm:t>
    </dgm:pt>
    <dgm:pt modelId="{8DC681A2-5DFB-4281-A716-11337407558E}" type="sibTrans" cxnId="{E1476AD1-95B1-417B-BEF8-84FB646FFD0C}">
      <dgm:prSet/>
      <dgm:spPr/>
      <dgm:t>
        <a:bodyPr/>
        <a:lstStyle/>
        <a:p>
          <a:endParaRPr lang="en-US"/>
        </a:p>
      </dgm:t>
    </dgm:pt>
    <dgm:pt modelId="{C49FCA15-5554-4071-B23C-2B2B86B5FB63}">
      <dgm:prSet phldrT="[Text]" custT="1"/>
      <dgm:spPr/>
      <dgm:t>
        <a:bodyPr/>
        <a:lstStyle/>
        <a:p>
          <a:r>
            <a:rPr lang="en-US" sz="3000" dirty="0"/>
            <a:t>Other information</a:t>
          </a:r>
        </a:p>
      </dgm:t>
    </dgm:pt>
    <dgm:pt modelId="{91F26894-6A45-4A99-B3B0-1EFD6813F07E}" type="parTrans" cxnId="{66B6AC83-40EC-42C3-9D39-E380BA31677D}">
      <dgm:prSet/>
      <dgm:spPr/>
      <dgm:t>
        <a:bodyPr/>
        <a:lstStyle/>
        <a:p>
          <a:endParaRPr lang="en-US"/>
        </a:p>
      </dgm:t>
    </dgm:pt>
    <dgm:pt modelId="{D134FF28-2EF9-4FFA-95F5-5CE11DCBA49A}" type="sibTrans" cxnId="{66B6AC83-40EC-42C3-9D39-E380BA31677D}">
      <dgm:prSet/>
      <dgm:spPr/>
      <dgm:t>
        <a:bodyPr/>
        <a:lstStyle/>
        <a:p>
          <a:endParaRPr lang="en-US"/>
        </a:p>
      </dgm:t>
    </dgm:pt>
    <dgm:pt modelId="{989E24EB-DE83-444A-BC9F-6B68BD02C415}">
      <dgm:prSet phldrT="[Text]" custT="1"/>
      <dgm:spPr/>
      <dgm:t>
        <a:bodyPr/>
        <a:lstStyle/>
        <a:p>
          <a:r>
            <a:rPr lang="en-US" sz="2400" dirty="0"/>
            <a:t>Summary</a:t>
          </a:r>
        </a:p>
      </dgm:t>
    </dgm:pt>
    <dgm:pt modelId="{ED1F0A05-6D78-42FA-A2C6-A003EA36DA2D}" type="parTrans" cxnId="{C91EE5D9-B95D-4333-8106-72FD750D2A2E}">
      <dgm:prSet/>
      <dgm:spPr/>
      <dgm:t>
        <a:bodyPr/>
        <a:lstStyle/>
        <a:p>
          <a:endParaRPr lang="en-US"/>
        </a:p>
      </dgm:t>
    </dgm:pt>
    <dgm:pt modelId="{6CF92BC5-0961-4A7E-8881-10DDC0497BFA}" type="sibTrans" cxnId="{C91EE5D9-B95D-4333-8106-72FD750D2A2E}">
      <dgm:prSet/>
      <dgm:spPr/>
      <dgm:t>
        <a:bodyPr/>
        <a:lstStyle/>
        <a:p>
          <a:endParaRPr lang="en-US"/>
        </a:p>
      </dgm:t>
    </dgm:pt>
    <dgm:pt modelId="{7899724A-602D-4134-A25A-553C63CC48CB}">
      <dgm:prSet phldrT="[Text]" custT="1"/>
      <dgm:spPr/>
      <dgm:t>
        <a:bodyPr/>
        <a:lstStyle/>
        <a:p>
          <a:r>
            <a:rPr lang="en-US" sz="2400" dirty="0"/>
            <a:t>Funding</a:t>
          </a:r>
        </a:p>
      </dgm:t>
    </dgm:pt>
    <dgm:pt modelId="{DEC7A98E-30E7-4C53-8668-8ABFE418B14A}" type="parTrans" cxnId="{64E1A5B0-07BB-449F-AF31-B3224A6E82C7}">
      <dgm:prSet/>
      <dgm:spPr/>
      <dgm:t>
        <a:bodyPr/>
        <a:lstStyle/>
        <a:p>
          <a:endParaRPr lang="en-US"/>
        </a:p>
      </dgm:t>
    </dgm:pt>
    <dgm:pt modelId="{CD3813BF-6B19-4C6F-A981-FB5CD3C49CD8}" type="sibTrans" cxnId="{64E1A5B0-07BB-449F-AF31-B3224A6E82C7}">
      <dgm:prSet/>
      <dgm:spPr/>
      <dgm:t>
        <a:bodyPr/>
        <a:lstStyle/>
        <a:p>
          <a:endParaRPr lang="en-US"/>
        </a:p>
      </dgm:t>
    </dgm:pt>
    <dgm:pt modelId="{A831F8C0-7B55-4906-97B9-C01DAF0CE0DB}">
      <dgm:prSet phldrT="[Text]" custT="1"/>
      <dgm:spPr/>
      <dgm:t>
        <a:bodyPr/>
        <a:lstStyle/>
        <a:p>
          <a:r>
            <a:rPr lang="en-US" sz="2400" dirty="0"/>
            <a:t>Rationale</a:t>
          </a:r>
        </a:p>
      </dgm:t>
    </dgm:pt>
    <dgm:pt modelId="{E0FB8DA8-BAE1-4CD6-9ECC-2CC762DF4F76}" type="parTrans" cxnId="{EA6442B8-0E55-4D73-9C4E-D8D6C7BD9D45}">
      <dgm:prSet/>
      <dgm:spPr/>
      <dgm:t>
        <a:bodyPr/>
        <a:lstStyle/>
        <a:p>
          <a:endParaRPr lang="en-US"/>
        </a:p>
      </dgm:t>
    </dgm:pt>
    <dgm:pt modelId="{FC0AA0E9-C512-445F-A825-815F57D13C98}" type="sibTrans" cxnId="{EA6442B8-0E55-4D73-9C4E-D8D6C7BD9D45}">
      <dgm:prSet/>
      <dgm:spPr/>
      <dgm:t>
        <a:bodyPr/>
        <a:lstStyle/>
        <a:p>
          <a:endParaRPr lang="en-US"/>
        </a:p>
      </dgm:t>
    </dgm:pt>
    <dgm:pt modelId="{D0C643AA-A597-45E7-B634-B698E3C57DA0}">
      <dgm:prSet phldrT="[Text]" custT="1"/>
      <dgm:spPr/>
      <dgm:t>
        <a:bodyPr/>
        <a:lstStyle/>
        <a:p>
          <a:r>
            <a:rPr lang="en-US" sz="2400" dirty="0"/>
            <a:t>Specific Aims</a:t>
          </a:r>
        </a:p>
      </dgm:t>
    </dgm:pt>
    <dgm:pt modelId="{678FA7F5-E789-40EC-84E5-BCDD7587FCDE}" type="parTrans" cxnId="{5CA5285F-DF41-40E9-B097-F57A74C043C9}">
      <dgm:prSet/>
      <dgm:spPr/>
      <dgm:t>
        <a:bodyPr/>
        <a:lstStyle/>
        <a:p>
          <a:endParaRPr lang="en-US"/>
        </a:p>
      </dgm:t>
    </dgm:pt>
    <dgm:pt modelId="{55F0A357-E2E4-4485-88CC-FE138583EC26}" type="sibTrans" cxnId="{5CA5285F-DF41-40E9-B097-F57A74C043C9}">
      <dgm:prSet/>
      <dgm:spPr/>
      <dgm:t>
        <a:bodyPr/>
        <a:lstStyle/>
        <a:p>
          <a:endParaRPr lang="en-US"/>
        </a:p>
      </dgm:t>
    </dgm:pt>
    <dgm:pt modelId="{713173B2-F965-4B6C-97E5-845A984A0138}">
      <dgm:prSet phldrT="[Text]" custT="1"/>
      <dgm:spPr/>
      <dgm:t>
        <a:bodyPr/>
        <a:lstStyle/>
        <a:p>
          <a:r>
            <a:rPr lang="en-US" sz="2400" dirty="0"/>
            <a:t>Context</a:t>
          </a:r>
        </a:p>
      </dgm:t>
    </dgm:pt>
    <dgm:pt modelId="{FB111EEA-B6E0-4E28-9322-DE99C922C306}" type="parTrans" cxnId="{3D15E17C-2C8B-4508-8CD0-09AF2A378742}">
      <dgm:prSet/>
      <dgm:spPr/>
      <dgm:t>
        <a:bodyPr/>
        <a:lstStyle/>
        <a:p>
          <a:endParaRPr lang="en-US"/>
        </a:p>
      </dgm:t>
    </dgm:pt>
    <dgm:pt modelId="{6DF0DF66-2BC4-42FA-BF15-E2302E560514}" type="sibTrans" cxnId="{3D15E17C-2C8B-4508-8CD0-09AF2A378742}">
      <dgm:prSet/>
      <dgm:spPr/>
      <dgm:t>
        <a:bodyPr/>
        <a:lstStyle/>
        <a:p>
          <a:endParaRPr lang="en-US"/>
        </a:p>
      </dgm:t>
    </dgm:pt>
    <dgm:pt modelId="{1596C684-5321-49DB-AEFD-1DEE3C55570B}">
      <dgm:prSet phldrT="[Text]" custT="1"/>
      <dgm:spPr/>
      <dgm:t>
        <a:bodyPr/>
        <a:lstStyle/>
        <a:p>
          <a:r>
            <a:rPr lang="en-US" sz="2400" dirty="0"/>
            <a:t>Intervention</a:t>
          </a:r>
        </a:p>
      </dgm:t>
    </dgm:pt>
    <dgm:pt modelId="{F5321989-3ADA-4E1B-B166-16F606DC1FFB}" type="parTrans" cxnId="{9488081B-A646-4441-B5A4-B09334C87DEA}">
      <dgm:prSet/>
      <dgm:spPr/>
      <dgm:t>
        <a:bodyPr/>
        <a:lstStyle/>
        <a:p>
          <a:endParaRPr lang="en-US"/>
        </a:p>
      </dgm:t>
    </dgm:pt>
    <dgm:pt modelId="{5D1C2EC3-F2CA-49AC-9C26-62C8DE7D2A27}" type="sibTrans" cxnId="{9488081B-A646-4441-B5A4-B09334C87DEA}">
      <dgm:prSet/>
      <dgm:spPr/>
      <dgm:t>
        <a:bodyPr/>
        <a:lstStyle/>
        <a:p>
          <a:endParaRPr lang="en-US"/>
        </a:p>
      </dgm:t>
    </dgm:pt>
    <dgm:pt modelId="{FE552967-E837-4BB6-86D9-DB32199AED86}">
      <dgm:prSet phldrT="[Text]" custT="1"/>
      <dgm:spPr/>
      <dgm:t>
        <a:bodyPr/>
        <a:lstStyle/>
        <a:p>
          <a:r>
            <a:rPr lang="en-US" sz="2400" dirty="0"/>
            <a:t>Study of intervention </a:t>
          </a:r>
        </a:p>
      </dgm:t>
    </dgm:pt>
    <dgm:pt modelId="{A195944D-521E-44EE-AAAB-78EB600035BE}" type="parTrans" cxnId="{75A7616D-63FF-45A5-A64E-E50079946FA8}">
      <dgm:prSet/>
      <dgm:spPr/>
      <dgm:t>
        <a:bodyPr/>
        <a:lstStyle/>
        <a:p>
          <a:endParaRPr lang="en-US"/>
        </a:p>
      </dgm:t>
    </dgm:pt>
    <dgm:pt modelId="{C8B5807D-4D2E-4012-A11C-5D4314EEA7A2}" type="sibTrans" cxnId="{75A7616D-63FF-45A5-A64E-E50079946FA8}">
      <dgm:prSet/>
      <dgm:spPr/>
      <dgm:t>
        <a:bodyPr/>
        <a:lstStyle/>
        <a:p>
          <a:endParaRPr lang="en-US"/>
        </a:p>
      </dgm:t>
    </dgm:pt>
    <dgm:pt modelId="{A410416E-303C-477A-A478-8CCF7D3A6D4E}">
      <dgm:prSet phldrT="[Text]" custT="1"/>
      <dgm:spPr/>
      <dgm:t>
        <a:bodyPr/>
        <a:lstStyle/>
        <a:p>
          <a:r>
            <a:rPr lang="en-US" sz="2400" dirty="0"/>
            <a:t>Measures</a:t>
          </a:r>
        </a:p>
      </dgm:t>
    </dgm:pt>
    <dgm:pt modelId="{E895112B-890E-4BFF-AF9C-CA789B5A1A23}" type="parTrans" cxnId="{E6647898-7E6E-428C-BB06-3AF239AAE45F}">
      <dgm:prSet/>
      <dgm:spPr/>
      <dgm:t>
        <a:bodyPr/>
        <a:lstStyle/>
        <a:p>
          <a:endParaRPr lang="en-US"/>
        </a:p>
      </dgm:t>
    </dgm:pt>
    <dgm:pt modelId="{5A6BD24B-AA97-4C6B-A862-7C910C662BCF}" type="sibTrans" cxnId="{E6647898-7E6E-428C-BB06-3AF239AAE45F}">
      <dgm:prSet/>
      <dgm:spPr/>
      <dgm:t>
        <a:bodyPr/>
        <a:lstStyle/>
        <a:p>
          <a:endParaRPr lang="en-US"/>
        </a:p>
      </dgm:t>
    </dgm:pt>
    <dgm:pt modelId="{010A2C63-ADB5-47C6-BDBB-564C1C83D29D}">
      <dgm:prSet phldrT="[Text]" custT="1"/>
      <dgm:spPr/>
      <dgm:t>
        <a:bodyPr/>
        <a:lstStyle/>
        <a:p>
          <a:r>
            <a:rPr lang="en-US" sz="2400" dirty="0"/>
            <a:t>Analysis</a:t>
          </a:r>
        </a:p>
      </dgm:t>
    </dgm:pt>
    <dgm:pt modelId="{854216F7-39DC-4FCF-B562-CBAE06F0A5C6}" type="parTrans" cxnId="{8E5E018C-FBC4-458E-8679-284250249698}">
      <dgm:prSet/>
      <dgm:spPr/>
      <dgm:t>
        <a:bodyPr/>
        <a:lstStyle/>
        <a:p>
          <a:endParaRPr lang="en-US"/>
        </a:p>
      </dgm:t>
    </dgm:pt>
    <dgm:pt modelId="{BA32502B-A1DD-41D0-9860-2FF727516042}" type="sibTrans" cxnId="{8E5E018C-FBC4-458E-8679-284250249698}">
      <dgm:prSet/>
      <dgm:spPr/>
      <dgm:t>
        <a:bodyPr/>
        <a:lstStyle/>
        <a:p>
          <a:endParaRPr lang="en-US"/>
        </a:p>
      </dgm:t>
    </dgm:pt>
    <dgm:pt modelId="{C70B2F29-BA71-4C22-81C3-E1D8A31F0BA1}">
      <dgm:prSet phldrT="[Text]" custT="1"/>
      <dgm:spPr/>
      <dgm:t>
        <a:bodyPr/>
        <a:lstStyle/>
        <a:p>
          <a:r>
            <a:rPr lang="en-US" sz="2400" dirty="0"/>
            <a:t>Ethics</a:t>
          </a:r>
        </a:p>
      </dgm:t>
    </dgm:pt>
    <dgm:pt modelId="{98C3AD75-5AAE-4154-B21A-D9F05B1C4D78}" type="parTrans" cxnId="{4AAD8366-09AD-4A95-97AE-49DDA221D285}">
      <dgm:prSet/>
      <dgm:spPr/>
      <dgm:t>
        <a:bodyPr/>
        <a:lstStyle/>
        <a:p>
          <a:endParaRPr lang="en-US"/>
        </a:p>
      </dgm:t>
    </dgm:pt>
    <dgm:pt modelId="{3CAD45E0-418C-4259-910E-6539DB02E0FD}" type="sibTrans" cxnId="{4AAD8366-09AD-4A95-97AE-49DDA221D285}">
      <dgm:prSet/>
      <dgm:spPr/>
      <dgm:t>
        <a:bodyPr/>
        <a:lstStyle/>
        <a:p>
          <a:endParaRPr lang="en-US"/>
        </a:p>
      </dgm:t>
    </dgm:pt>
    <dgm:pt modelId="{57394A2F-8A4C-4E66-A281-7EBAB8620629}">
      <dgm:prSet phldrT="[Text]" custT="1"/>
      <dgm:spPr/>
      <dgm:t>
        <a:bodyPr/>
        <a:lstStyle/>
        <a:p>
          <a:r>
            <a:rPr lang="en-US" sz="2400" dirty="0"/>
            <a:t>Quantitative results</a:t>
          </a:r>
        </a:p>
      </dgm:t>
    </dgm:pt>
    <dgm:pt modelId="{05B6C8B9-EFC8-47BC-80A4-022AC5072F2D}" type="parTrans" cxnId="{FED356FC-59B8-4AAF-BE5F-E18B703C0F7D}">
      <dgm:prSet/>
      <dgm:spPr/>
      <dgm:t>
        <a:bodyPr/>
        <a:lstStyle/>
        <a:p>
          <a:endParaRPr lang="en-US"/>
        </a:p>
      </dgm:t>
    </dgm:pt>
    <dgm:pt modelId="{2FFD9B4D-025F-43D9-9EE5-42094108DBC0}" type="sibTrans" cxnId="{FED356FC-59B8-4AAF-BE5F-E18B703C0F7D}">
      <dgm:prSet/>
      <dgm:spPr/>
      <dgm:t>
        <a:bodyPr/>
        <a:lstStyle/>
        <a:p>
          <a:endParaRPr lang="en-US"/>
        </a:p>
      </dgm:t>
    </dgm:pt>
    <dgm:pt modelId="{81AAE418-9C35-4054-A8F4-6B32A0CD0BB4}">
      <dgm:prSet phldrT="[Text]" custT="1"/>
      <dgm:spPr/>
      <dgm:t>
        <a:bodyPr/>
        <a:lstStyle/>
        <a:p>
          <a:r>
            <a:rPr lang="en-US" sz="2400" dirty="0"/>
            <a:t>Interpret</a:t>
          </a:r>
        </a:p>
      </dgm:t>
    </dgm:pt>
    <dgm:pt modelId="{2F4B77CE-BC39-417A-9DEB-C34E15C7DA89}" type="parTrans" cxnId="{BFC5A14C-36B6-4B18-AB8F-845E3A35FE60}">
      <dgm:prSet/>
      <dgm:spPr/>
      <dgm:t>
        <a:bodyPr/>
        <a:lstStyle/>
        <a:p>
          <a:endParaRPr lang="en-US"/>
        </a:p>
      </dgm:t>
    </dgm:pt>
    <dgm:pt modelId="{AEFA9571-0F88-4211-AB90-64A757A50ABF}" type="sibTrans" cxnId="{BFC5A14C-36B6-4B18-AB8F-845E3A35FE60}">
      <dgm:prSet/>
      <dgm:spPr/>
      <dgm:t>
        <a:bodyPr/>
        <a:lstStyle/>
        <a:p>
          <a:endParaRPr lang="en-US"/>
        </a:p>
      </dgm:t>
    </dgm:pt>
    <dgm:pt modelId="{D2EDF011-279E-4505-84D8-0C1F72EFAA11}">
      <dgm:prSet phldrT="[Text]" custT="1"/>
      <dgm:spPr/>
      <dgm:t>
        <a:bodyPr/>
        <a:lstStyle/>
        <a:p>
          <a:r>
            <a:rPr lang="en-US" sz="2400" dirty="0"/>
            <a:t>Limits</a:t>
          </a:r>
        </a:p>
      </dgm:t>
    </dgm:pt>
    <dgm:pt modelId="{33814EEB-17A8-4B9E-898D-F8729987346B}" type="parTrans" cxnId="{56FFE0FB-42E1-4E2B-B77A-55D9AB95597A}">
      <dgm:prSet/>
      <dgm:spPr/>
      <dgm:t>
        <a:bodyPr/>
        <a:lstStyle/>
        <a:p>
          <a:endParaRPr lang="en-US"/>
        </a:p>
      </dgm:t>
    </dgm:pt>
    <dgm:pt modelId="{A7B2B063-399A-4608-AEB7-2D246EE099BA}" type="sibTrans" cxnId="{56FFE0FB-42E1-4E2B-B77A-55D9AB95597A}">
      <dgm:prSet/>
      <dgm:spPr/>
      <dgm:t>
        <a:bodyPr/>
        <a:lstStyle/>
        <a:p>
          <a:endParaRPr lang="en-US"/>
        </a:p>
      </dgm:t>
    </dgm:pt>
    <dgm:pt modelId="{089E4F5C-ED00-4480-9CA7-944E8A57C2F0}">
      <dgm:prSet phldrT="[Text]" custT="1"/>
      <dgm:spPr/>
      <dgm:t>
        <a:bodyPr/>
        <a:lstStyle/>
        <a:p>
          <a:r>
            <a:rPr lang="en-US" sz="2400" dirty="0"/>
            <a:t>Conclusion</a:t>
          </a:r>
        </a:p>
      </dgm:t>
    </dgm:pt>
    <dgm:pt modelId="{5F2B01AE-3535-47EE-8DE8-82F3773C1FCF}" type="parTrans" cxnId="{1E205633-53A8-4038-87ED-A36190E28C19}">
      <dgm:prSet/>
      <dgm:spPr/>
      <dgm:t>
        <a:bodyPr/>
        <a:lstStyle/>
        <a:p>
          <a:endParaRPr lang="en-US"/>
        </a:p>
      </dgm:t>
    </dgm:pt>
    <dgm:pt modelId="{228CC5DB-E94F-4D81-8DA5-096234CD8DE8}" type="sibTrans" cxnId="{1E205633-53A8-4038-87ED-A36190E28C19}">
      <dgm:prSet/>
      <dgm:spPr/>
      <dgm:t>
        <a:bodyPr/>
        <a:lstStyle/>
        <a:p>
          <a:endParaRPr lang="en-US"/>
        </a:p>
      </dgm:t>
    </dgm:pt>
    <dgm:pt modelId="{BCE43B3C-3CC1-4806-A3F0-DF23B132C3F6}" type="pres">
      <dgm:prSet presAssocID="{CBA7756D-A7FC-4AE0-B9CA-141D0DCEEB4E}" presName="diagram" presStyleCnt="0">
        <dgm:presLayoutVars>
          <dgm:chPref val="1"/>
          <dgm:dir/>
          <dgm:animOne val="branch"/>
          <dgm:animLvl val="lvl"/>
          <dgm:resizeHandles/>
        </dgm:presLayoutVars>
      </dgm:prSet>
      <dgm:spPr/>
    </dgm:pt>
    <dgm:pt modelId="{2D4A9BC1-8311-4FAE-B4FE-A4EBE2EFB87B}" type="pres">
      <dgm:prSet presAssocID="{DFA01374-9FED-474B-AE3F-A5746E80D579}" presName="root" presStyleCnt="0"/>
      <dgm:spPr/>
    </dgm:pt>
    <dgm:pt modelId="{0D193BB9-C4AE-4478-A896-72F3008B46FE}" type="pres">
      <dgm:prSet presAssocID="{DFA01374-9FED-474B-AE3F-A5746E80D579}" presName="rootComposite" presStyleCnt="0"/>
      <dgm:spPr/>
    </dgm:pt>
    <dgm:pt modelId="{189C71BA-F0BF-4A25-86E7-F514AB5A6410}" type="pres">
      <dgm:prSet presAssocID="{DFA01374-9FED-474B-AE3F-A5746E80D579}" presName="rootText" presStyleLbl="node1" presStyleIdx="0" presStyleCnt="6"/>
      <dgm:spPr/>
    </dgm:pt>
    <dgm:pt modelId="{8BD285E3-5C89-47E2-8C41-7B5B7AC36AAE}" type="pres">
      <dgm:prSet presAssocID="{DFA01374-9FED-474B-AE3F-A5746E80D579}" presName="rootConnector" presStyleLbl="node1" presStyleIdx="0" presStyleCnt="6"/>
      <dgm:spPr/>
    </dgm:pt>
    <dgm:pt modelId="{32289309-384F-4ECA-BCB1-647D0D4A302B}" type="pres">
      <dgm:prSet presAssocID="{DFA01374-9FED-474B-AE3F-A5746E80D579}" presName="childShape" presStyleCnt="0"/>
      <dgm:spPr/>
    </dgm:pt>
    <dgm:pt modelId="{4D1CDF4C-BC1A-4C62-93E0-2901EEA33A1E}" type="pres">
      <dgm:prSet presAssocID="{43573A5E-D9C4-44C0-BAE0-768EAFB71DC2}" presName="Name13" presStyleLbl="parChTrans1D2" presStyleIdx="0" presStyleCnt="19"/>
      <dgm:spPr/>
    </dgm:pt>
    <dgm:pt modelId="{8DCC1999-D817-48C4-ABD9-A84E1FCA8220}" type="pres">
      <dgm:prSet presAssocID="{0E436697-A329-4877-A7E7-E7057D47ACC1}" presName="childText" presStyleLbl="bgAcc1" presStyleIdx="0" presStyleCnt="19">
        <dgm:presLayoutVars>
          <dgm:bulletEnabled val="1"/>
        </dgm:presLayoutVars>
      </dgm:prSet>
      <dgm:spPr/>
    </dgm:pt>
    <dgm:pt modelId="{4C902F06-2885-4F09-BDE9-1320677D56C8}" type="pres">
      <dgm:prSet presAssocID="{EA737F01-C2D0-4F23-A36C-F7192A40DFDB}" presName="Name13" presStyleLbl="parChTrans1D2" presStyleIdx="1" presStyleCnt="19"/>
      <dgm:spPr/>
    </dgm:pt>
    <dgm:pt modelId="{73F2C273-2DE2-48D0-BF82-1A3D3CD54670}" type="pres">
      <dgm:prSet presAssocID="{D8A19E27-DB74-413A-879E-1DC108A9863E}" presName="childText" presStyleLbl="bgAcc1" presStyleIdx="1" presStyleCnt="19">
        <dgm:presLayoutVars>
          <dgm:bulletEnabled val="1"/>
        </dgm:presLayoutVars>
      </dgm:prSet>
      <dgm:spPr/>
    </dgm:pt>
    <dgm:pt modelId="{81776DBA-4306-4378-B2DE-5DC921C60454}" type="pres">
      <dgm:prSet presAssocID="{B01D4C2A-7ED6-489B-8F10-EADF8A4C0AC6}" presName="root" presStyleCnt="0"/>
      <dgm:spPr/>
    </dgm:pt>
    <dgm:pt modelId="{E0C5563A-593C-48BA-B263-942A6910200F}" type="pres">
      <dgm:prSet presAssocID="{B01D4C2A-7ED6-489B-8F10-EADF8A4C0AC6}" presName="rootComposite" presStyleCnt="0"/>
      <dgm:spPr/>
    </dgm:pt>
    <dgm:pt modelId="{4A8D19BA-460B-4638-9EDE-7A3988186372}" type="pres">
      <dgm:prSet presAssocID="{B01D4C2A-7ED6-489B-8F10-EADF8A4C0AC6}" presName="rootText" presStyleLbl="node1" presStyleIdx="1" presStyleCnt="6" custScaleX="116491"/>
      <dgm:spPr/>
    </dgm:pt>
    <dgm:pt modelId="{1E600FFB-19ED-4CA1-9029-2BE147279DC6}" type="pres">
      <dgm:prSet presAssocID="{B01D4C2A-7ED6-489B-8F10-EADF8A4C0AC6}" presName="rootConnector" presStyleLbl="node1" presStyleIdx="1" presStyleCnt="6"/>
      <dgm:spPr/>
    </dgm:pt>
    <dgm:pt modelId="{E9918E6E-2CA5-4E0C-9037-8A3D8A9456C7}" type="pres">
      <dgm:prSet presAssocID="{B01D4C2A-7ED6-489B-8F10-EADF8A4C0AC6}" presName="childShape" presStyleCnt="0"/>
      <dgm:spPr/>
    </dgm:pt>
    <dgm:pt modelId="{5D6909A8-3279-4B09-9D92-A63356952689}" type="pres">
      <dgm:prSet presAssocID="{3844C57B-F586-45E1-9D29-C8D1329C4F5B}" presName="Name13" presStyleLbl="parChTrans1D2" presStyleIdx="2" presStyleCnt="19"/>
      <dgm:spPr/>
    </dgm:pt>
    <dgm:pt modelId="{2A10092E-5CF2-4DAB-BAA3-2718F9FF6B92}" type="pres">
      <dgm:prSet presAssocID="{6FCE919D-12D2-4CE8-AF48-A761774E9707}" presName="childText" presStyleLbl="bgAcc1" presStyleIdx="2" presStyleCnt="19" custScaleX="119155">
        <dgm:presLayoutVars>
          <dgm:bulletEnabled val="1"/>
        </dgm:presLayoutVars>
      </dgm:prSet>
      <dgm:spPr/>
    </dgm:pt>
    <dgm:pt modelId="{98BCDE50-2160-4635-9FF3-7FA6EED6082B}" type="pres">
      <dgm:prSet presAssocID="{7D3519B3-2895-4327-B328-E182AEECD0A1}" presName="Name13" presStyleLbl="parChTrans1D2" presStyleIdx="3" presStyleCnt="19"/>
      <dgm:spPr/>
    </dgm:pt>
    <dgm:pt modelId="{8849D20E-AE5C-4FB8-BBF7-3F95C5F5AFA6}" type="pres">
      <dgm:prSet presAssocID="{1EB55EB3-0C9C-41F2-9DD0-E7A15A9E0B79}" presName="childText" presStyleLbl="bgAcc1" presStyleIdx="3" presStyleCnt="19" custScaleX="119155">
        <dgm:presLayoutVars>
          <dgm:bulletEnabled val="1"/>
        </dgm:presLayoutVars>
      </dgm:prSet>
      <dgm:spPr/>
    </dgm:pt>
    <dgm:pt modelId="{3E0E2A5F-54B4-4F19-A237-2ED7406DACA5}" type="pres">
      <dgm:prSet presAssocID="{E0FB8DA8-BAE1-4CD6-9ECC-2CC762DF4F76}" presName="Name13" presStyleLbl="parChTrans1D2" presStyleIdx="4" presStyleCnt="19"/>
      <dgm:spPr/>
    </dgm:pt>
    <dgm:pt modelId="{0EA5F770-E9A7-4F1F-8511-DD4DAFD916B1}" type="pres">
      <dgm:prSet presAssocID="{A831F8C0-7B55-4906-97B9-C01DAF0CE0DB}" presName="childText" presStyleLbl="bgAcc1" presStyleIdx="4" presStyleCnt="19" custScaleX="120847">
        <dgm:presLayoutVars>
          <dgm:bulletEnabled val="1"/>
        </dgm:presLayoutVars>
      </dgm:prSet>
      <dgm:spPr/>
    </dgm:pt>
    <dgm:pt modelId="{D7C5CE29-0156-45E5-B37C-9A0BA3441414}" type="pres">
      <dgm:prSet presAssocID="{678FA7F5-E789-40EC-84E5-BCDD7587FCDE}" presName="Name13" presStyleLbl="parChTrans1D2" presStyleIdx="5" presStyleCnt="19"/>
      <dgm:spPr/>
    </dgm:pt>
    <dgm:pt modelId="{0A7A9F06-1B55-4FC4-918D-4F9952473D71}" type="pres">
      <dgm:prSet presAssocID="{D0C643AA-A597-45E7-B634-B698E3C57DA0}" presName="childText" presStyleLbl="bgAcc1" presStyleIdx="5" presStyleCnt="19" custScaleX="119155">
        <dgm:presLayoutVars>
          <dgm:bulletEnabled val="1"/>
        </dgm:presLayoutVars>
      </dgm:prSet>
      <dgm:spPr/>
    </dgm:pt>
    <dgm:pt modelId="{2C54B877-914A-4BC8-B162-0B460EDFCDB2}" type="pres">
      <dgm:prSet presAssocID="{A1C555DB-F456-40A9-A21A-5E4A69A80B25}" presName="root" presStyleCnt="0"/>
      <dgm:spPr/>
    </dgm:pt>
    <dgm:pt modelId="{9F38AF3E-8F10-4F3B-AFD4-C667FCD8D03F}" type="pres">
      <dgm:prSet presAssocID="{A1C555DB-F456-40A9-A21A-5E4A69A80B25}" presName="rootComposite" presStyleCnt="0"/>
      <dgm:spPr/>
    </dgm:pt>
    <dgm:pt modelId="{1997254B-F87A-45E3-8572-6F2ADF863271}" type="pres">
      <dgm:prSet presAssocID="{A1C555DB-F456-40A9-A21A-5E4A69A80B25}" presName="rootText" presStyleLbl="node1" presStyleIdx="2" presStyleCnt="6"/>
      <dgm:spPr/>
    </dgm:pt>
    <dgm:pt modelId="{52659678-0814-4480-AF2F-9CF88199C171}" type="pres">
      <dgm:prSet presAssocID="{A1C555DB-F456-40A9-A21A-5E4A69A80B25}" presName="rootConnector" presStyleLbl="node1" presStyleIdx="2" presStyleCnt="6"/>
      <dgm:spPr/>
    </dgm:pt>
    <dgm:pt modelId="{F05B550B-BC94-4142-B325-8D40D6B720E1}" type="pres">
      <dgm:prSet presAssocID="{A1C555DB-F456-40A9-A21A-5E4A69A80B25}" presName="childShape" presStyleCnt="0"/>
      <dgm:spPr/>
    </dgm:pt>
    <dgm:pt modelId="{CCCE0BBC-0ACD-4727-9C0D-20D07FF92005}" type="pres">
      <dgm:prSet presAssocID="{FB111EEA-B6E0-4E28-9322-DE99C922C306}" presName="Name13" presStyleLbl="parChTrans1D2" presStyleIdx="6" presStyleCnt="19"/>
      <dgm:spPr/>
    </dgm:pt>
    <dgm:pt modelId="{85D8B6B7-AD9C-4424-8AA2-A9101F8925DD}" type="pres">
      <dgm:prSet presAssocID="{713173B2-F965-4B6C-97E5-845A984A0138}" presName="childText" presStyleLbl="bgAcc1" presStyleIdx="6" presStyleCnt="19" custScaleX="117658">
        <dgm:presLayoutVars>
          <dgm:bulletEnabled val="1"/>
        </dgm:presLayoutVars>
      </dgm:prSet>
      <dgm:spPr/>
    </dgm:pt>
    <dgm:pt modelId="{76BA8F70-0107-49B9-AE39-01A8EEF2EE88}" type="pres">
      <dgm:prSet presAssocID="{F5321989-3ADA-4E1B-B166-16F606DC1FFB}" presName="Name13" presStyleLbl="parChTrans1D2" presStyleIdx="7" presStyleCnt="19"/>
      <dgm:spPr/>
    </dgm:pt>
    <dgm:pt modelId="{D0804F05-6152-490B-9AFE-284E3E8BA449}" type="pres">
      <dgm:prSet presAssocID="{1596C684-5321-49DB-AEFD-1DEE3C55570B}" presName="childText" presStyleLbl="bgAcc1" presStyleIdx="7" presStyleCnt="19" custScaleX="126541">
        <dgm:presLayoutVars>
          <dgm:bulletEnabled val="1"/>
        </dgm:presLayoutVars>
      </dgm:prSet>
      <dgm:spPr/>
    </dgm:pt>
    <dgm:pt modelId="{5BE6D1D7-1814-4440-AC6C-0F202FDC0E7B}" type="pres">
      <dgm:prSet presAssocID="{A195944D-521E-44EE-AAAB-78EB600035BE}" presName="Name13" presStyleLbl="parChTrans1D2" presStyleIdx="8" presStyleCnt="19"/>
      <dgm:spPr/>
    </dgm:pt>
    <dgm:pt modelId="{CABBA369-B55E-477A-87EF-9F3EEA1F98CB}" type="pres">
      <dgm:prSet presAssocID="{FE552967-E837-4BB6-86D9-DB32199AED86}" presName="childText" presStyleLbl="bgAcc1" presStyleIdx="8" presStyleCnt="19" custScaleX="131271">
        <dgm:presLayoutVars>
          <dgm:bulletEnabled val="1"/>
        </dgm:presLayoutVars>
      </dgm:prSet>
      <dgm:spPr/>
    </dgm:pt>
    <dgm:pt modelId="{3ABD1785-D2C8-4988-9D91-30FC368D57AA}" type="pres">
      <dgm:prSet presAssocID="{E895112B-890E-4BFF-AF9C-CA789B5A1A23}" presName="Name13" presStyleLbl="parChTrans1D2" presStyleIdx="9" presStyleCnt="19"/>
      <dgm:spPr/>
    </dgm:pt>
    <dgm:pt modelId="{7CF8C25B-023E-408C-B1B3-9A90EA325F81}" type="pres">
      <dgm:prSet presAssocID="{A410416E-303C-477A-A478-8CCF7D3A6D4E}" presName="childText" presStyleLbl="bgAcc1" presStyleIdx="9" presStyleCnt="19" custScaleX="128082">
        <dgm:presLayoutVars>
          <dgm:bulletEnabled val="1"/>
        </dgm:presLayoutVars>
      </dgm:prSet>
      <dgm:spPr/>
    </dgm:pt>
    <dgm:pt modelId="{4BD0FA06-A671-444F-BCC7-10A39C5ECC04}" type="pres">
      <dgm:prSet presAssocID="{854216F7-39DC-4FCF-B562-CBAE06F0A5C6}" presName="Name13" presStyleLbl="parChTrans1D2" presStyleIdx="10" presStyleCnt="19"/>
      <dgm:spPr/>
    </dgm:pt>
    <dgm:pt modelId="{A264A991-7DA3-40E9-8F39-E2F1B1394F6B}" type="pres">
      <dgm:prSet presAssocID="{010A2C63-ADB5-47C6-BDBB-564C1C83D29D}" presName="childText" presStyleLbl="bgAcc1" presStyleIdx="10" presStyleCnt="19" custScaleX="131162">
        <dgm:presLayoutVars>
          <dgm:bulletEnabled val="1"/>
        </dgm:presLayoutVars>
      </dgm:prSet>
      <dgm:spPr/>
    </dgm:pt>
    <dgm:pt modelId="{B191BCEC-1C11-427F-BEB3-0481ABA6B150}" type="pres">
      <dgm:prSet presAssocID="{98C3AD75-5AAE-4154-B21A-D9F05B1C4D78}" presName="Name13" presStyleLbl="parChTrans1D2" presStyleIdx="11" presStyleCnt="19"/>
      <dgm:spPr/>
    </dgm:pt>
    <dgm:pt modelId="{69158B62-C83A-4BE1-9129-E3C5518A9FDF}" type="pres">
      <dgm:prSet presAssocID="{C70B2F29-BA71-4C22-81C3-E1D8A31F0BA1}" presName="childText" presStyleLbl="bgAcc1" presStyleIdx="11" presStyleCnt="19" custScaleX="131271">
        <dgm:presLayoutVars>
          <dgm:bulletEnabled val="1"/>
        </dgm:presLayoutVars>
      </dgm:prSet>
      <dgm:spPr/>
    </dgm:pt>
    <dgm:pt modelId="{81881A67-3B8F-4A19-A378-FD0EF28CDCB2}" type="pres">
      <dgm:prSet presAssocID="{71F40094-2E55-45B9-8916-68A3AB44DE96}" presName="root" presStyleCnt="0"/>
      <dgm:spPr/>
    </dgm:pt>
    <dgm:pt modelId="{741DFE70-68FB-4110-B139-30E201BCB17B}" type="pres">
      <dgm:prSet presAssocID="{71F40094-2E55-45B9-8916-68A3AB44DE96}" presName="rootComposite" presStyleCnt="0"/>
      <dgm:spPr/>
    </dgm:pt>
    <dgm:pt modelId="{EAC08C40-889A-43CA-86CC-A3C7D27F8147}" type="pres">
      <dgm:prSet presAssocID="{71F40094-2E55-45B9-8916-68A3AB44DE96}" presName="rootText" presStyleLbl="node1" presStyleIdx="3" presStyleCnt="6"/>
      <dgm:spPr/>
    </dgm:pt>
    <dgm:pt modelId="{0B8007EC-ABC4-4CCC-8899-C08FC79FEF56}" type="pres">
      <dgm:prSet presAssocID="{71F40094-2E55-45B9-8916-68A3AB44DE96}" presName="rootConnector" presStyleLbl="node1" presStyleIdx="3" presStyleCnt="6"/>
      <dgm:spPr/>
    </dgm:pt>
    <dgm:pt modelId="{C5E6A4CD-99B9-47E8-A141-84C01F78CC60}" type="pres">
      <dgm:prSet presAssocID="{71F40094-2E55-45B9-8916-68A3AB44DE96}" presName="childShape" presStyleCnt="0"/>
      <dgm:spPr/>
    </dgm:pt>
    <dgm:pt modelId="{359410F6-558D-47B8-8B0C-979B6BAEA57D}" type="pres">
      <dgm:prSet presAssocID="{D95540F3-ED23-4D4C-BD18-090145ED63E5}" presName="Name13" presStyleLbl="parChTrans1D2" presStyleIdx="12" presStyleCnt="19"/>
      <dgm:spPr/>
    </dgm:pt>
    <dgm:pt modelId="{5BE52669-D065-4CF6-B7D0-DC9E7E2677AA}" type="pres">
      <dgm:prSet presAssocID="{1CAE7A46-A27B-4CC3-B980-2C26DF900FC8}" presName="childText" presStyleLbl="bgAcc1" presStyleIdx="12" presStyleCnt="19" custScaleX="134613">
        <dgm:presLayoutVars>
          <dgm:bulletEnabled val="1"/>
        </dgm:presLayoutVars>
      </dgm:prSet>
      <dgm:spPr/>
    </dgm:pt>
    <dgm:pt modelId="{3A0B64DA-1ACF-48E1-BC8B-3B29D593A8D1}" type="pres">
      <dgm:prSet presAssocID="{05B6C8B9-EFC8-47BC-80A4-022AC5072F2D}" presName="Name13" presStyleLbl="parChTrans1D2" presStyleIdx="13" presStyleCnt="19"/>
      <dgm:spPr/>
    </dgm:pt>
    <dgm:pt modelId="{E0A51385-CBB4-4DBA-8AD5-9ED25D280ADE}" type="pres">
      <dgm:prSet presAssocID="{57394A2F-8A4C-4E66-A281-7EBAB8620629}" presName="childText" presStyleLbl="bgAcc1" presStyleIdx="13" presStyleCnt="19" custScaleX="136265">
        <dgm:presLayoutVars>
          <dgm:bulletEnabled val="1"/>
        </dgm:presLayoutVars>
      </dgm:prSet>
      <dgm:spPr/>
    </dgm:pt>
    <dgm:pt modelId="{EACFACFC-A4DA-4601-81D0-4F9E7440D38F}" type="pres">
      <dgm:prSet presAssocID="{9B4B2BED-192A-4BC9-A5B9-978D50942F3E}" presName="root" presStyleCnt="0"/>
      <dgm:spPr/>
    </dgm:pt>
    <dgm:pt modelId="{79153159-45FB-48BA-9E2C-C65F24F6C0CC}" type="pres">
      <dgm:prSet presAssocID="{9B4B2BED-192A-4BC9-A5B9-978D50942F3E}" presName="rootComposite" presStyleCnt="0"/>
      <dgm:spPr/>
    </dgm:pt>
    <dgm:pt modelId="{FE3FCA05-C35D-4CB3-B6E9-83F9D09F13DF}" type="pres">
      <dgm:prSet presAssocID="{9B4B2BED-192A-4BC9-A5B9-978D50942F3E}" presName="rootText" presStyleLbl="node1" presStyleIdx="4" presStyleCnt="6" custScaleX="125528"/>
      <dgm:spPr/>
    </dgm:pt>
    <dgm:pt modelId="{A448594A-2D30-4DB9-8F92-894C2AF08752}" type="pres">
      <dgm:prSet presAssocID="{9B4B2BED-192A-4BC9-A5B9-978D50942F3E}" presName="rootConnector" presStyleLbl="node1" presStyleIdx="4" presStyleCnt="6"/>
      <dgm:spPr/>
    </dgm:pt>
    <dgm:pt modelId="{B0E47612-2564-4E01-BEC0-62333A057EF2}" type="pres">
      <dgm:prSet presAssocID="{9B4B2BED-192A-4BC9-A5B9-978D50942F3E}" presName="childShape" presStyleCnt="0"/>
      <dgm:spPr/>
    </dgm:pt>
    <dgm:pt modelId="{B07D21A1-B5AE-486C-B299-9B1D589B4E4C}" type="pres">
      <dgm:prSet presAssocID="{ED1F0A05-6D78-42FA-A2C6-A003EA36DA2D}" presName="Name13" presStyleLbl="parChTrans1D2" presStyleIdx="14" presStyleCnt="19"/>
      <dgm:spPr/>
    </dgm:pt>
    <dgm:pt modelId="{C9DDF43C-E0EF-4951-AD6A-F7FFC767F0E4}" type="pres">
      <dgm:prSet presAssocID="{989E24EB-DE83-444A-BC9F-6B68BD02C415}" presName="childText" presStyleLbl="bgAcc1" presStyleIdx="14" presStyleCnt="19" custScaleX="115370">
        <dgm:presLayoutVars>
          <dgm:bulletEnabled val="1"/>
        </dgm:presLayoutVars>
      </dgm:prSet>
      <dgm:spPr/>
    </dgm:pt>
    <dgm:pt modelId="{B003859D-AE68-49AF-8A22-5ADC0B8B5C58}" type="pres">
      <dgm:prSet presAssocID="{2F4B77CE-BC39-417A-9DEB-C34E15C7DA89}" presName="Name13" presStyleLbl="parChTrans1D2" presStyleIdx="15" presStyleCnt="19"/>
      <dgm:spPr/>
    </dgm:pt>
    <dgm:pt modelId="{76750D84-FA62-46E1-8507-F897570F482E}" type="pres">
      <dgm:prSet presAssocID="{81AAE418-9C35-4054-A8F4-6B32A0CD0BB4}" presName="childText" presStyleLbl="bgAcc1" presStyleIdx="15" presStyleCnt="19" custScaleX="122132">
        <dgm:presLayoutVars>
          <dgm:bulletEnabled val="1"/>
        </dgm:presLayoutVars>
      </dgm:prSet>
      <dgm:spPr/>
    </dgm:pt>
    <dgm:pt modelId="{E21EA5CA-6FEF-4BB9-9392-22184C744788}" type="pres">
      <dgm:prSet presAssocID="{33814EEB-17A8-4B9E-898D-F8729987346B}" presName="Name13" presStyleLbl="parChTrans1D2" presStyleIdx="16" presStyleCnt="19"/>
      <dgm:spPr/>
    </dgm:pt>
    <dgm:pt modelId="{4E31E572-86AE-4030-A78A-6FC4D41BC6B0}" type="pres">
      <dgm:prSet presAssocID="{D2EDF011-279E-4505-84D8-0C1F72EFAA11}" presName="childText" presStyleLbl="bgAcc1" presStyleIdx="16" presStyleCnt="19" custScaleX="125527">
        <dgm:presLayoutVars>
          <dgm:bulletEnabled val="1"/>
        </dgm:presLayoutVars>
      </dgm:prSet>
      <dgm:spPr/>
    </dgm:pt>
    <dgm:pt modelId="{66748ABE-0251-44E3-A060-77B75C2C2806}" type="pres">
      <dgm:prSet presAssocID="{5F2B01AE-3535-47EE-8DE8-82F3773C1FCF}" presName="Name13" presStyleLbl="parChTrans1D2" presStyleIdx="17" presStyleCnt="19"/>
      <dgm:spPr/>
    </dgm:pt>
    <dgm:pt modelId="{4EC50E03-C433-47E3-8E5F-29AC1B916C2D}" type="pres">
      <dgm:prSet presAssocID="{089E4F5C-ED00-4480-9CA7-944E8A57C2F0}" presName="childText" presStyleLbl="bgAcc1" presStyleIdx="17" presStyleCnt="19" custScaleX="128931" custLinFactNeighborX="-1424">
        <dgm:presLayoutVars>
          <dgm:bulletEnabled val="1"/>
        </dgm:presLayoutVars>
      </dgm:prSet>
      <dgm:spPr/>
    </dgm:pt>
    <dgm:pt modelId="{1C8FDBCD-3554-45B6-97F2-42E70731B96E}" type="pres">
      <dgm:prSet presAssocID="{C49FCA15-5554-4071-B23C-2B2B86B5FB63}" presName="root" presStyleCnt="0"/>
      <dgm:spPr/>
    </dgm:pt>
    <dgm:pt modelId="{583FA76E-E6C6-449A-8922-0017125F3F68}" type="pres">
      <dgm:prSet presAssocID="{C49FCA15-5554-4071-B23C-2B2B86B5FB63}" presName="rootComposite" presStyleCnt="0"/>
      <dgm:spPr/>
    </dgm:pt>
    <dgm:pt modelId="{B084EFAC-BA06-4272-9B1F-156A3C24F505}" type="pres">
      <dgm:prSet presAssocID="{C49FCA15-5554-4071-B23C-2B2B86B5FB63}" presName="rootText" presStyleLbl="node1" presStyleIdx="5" presStyleCnt="6" custScaleX="124984"/>
      <dgm:spPr/>
    </dgm:pt>
    <dgm:pt modelId="{71D43256-40F2-4A86-BEEC-D3AAD0862089}" type="pres">
      <dgm:prSet presAssocID="{C49FCA15-5554-4071-B23C-2B2B86B5FB63}" presName="rootConnector" presStyleLbl="node1" presStyleIdx="5" presStyleCnt="6"/>
      <dgm:spPr/>
    </dgm:pt>
    <dgm:pt modelId="{C0EC8071-D632-41CA-AA7F-84D5A151EB26}" type="pres">
      <dgm:prSet presAssocID="{C49FCA15-5554-4071-B23C-2B2B86B5FB63}" presName="childShape" presStyleCnt="0"/>
      <dgm:spPr/>
    </dgm:pt>
    <dgm:pt modelId="{B36D2CF2-ADB4-4667-91D8-C745910B8BE7}" type="pres">
      <dgm:prSet presAssocID="{DEC7A98E-30E7-4C53-8668-8ABFE418B14A}" presName="Name13" presStyleLbl="parChTrans1D2" presStyleIdx="18" presStyleCnt="19"/>
      <dgm:spPr/>
    </dgm:pt>
    <dgm:pt modelId="{4E3F6178-CC30-42C5-9E1D-036E4F01F567}" type="pres">
      <dgm:prSet presAssocID="{7899724A-602D-4134-A25A-553C63CC48CB}" presName="childText" presStyleLbl="bgAcc1" presStyleIdx="18" presStyleCnt="19">
        <dgm:presLayoutVars>
          <dgm:bulletEnabled val="1"/>
        </dgm:presLayoutVars>
      </dgm:prSet>
      <dgm:spPr/>
    </dgm:pt>
  </dgm:ptLst>
  <dgm:cxnLst>
    <dgm:cxn modelId="{85920F03-9577-4126-87AF-0BF25D2C3299}" type="presOf" srcId="{D8A19E27-DB74-413A-879E-1DC108A9863E}" destId="{73F2C273-2DE2-48D0-BF82-1A3D3CD54670}" srcOrd="0" destOrd="0" presId="urn:microsoft.com/office/officeart/2005/8/layout/hierarchy3"/>
    <dgm:cxn modelId="{1E395F04-B4D9-4459-BC9F-B17461A68C1A}" type="presOf" srcId="{6FCE919D-12D2-4CE8-AF48-A761774E9707}" destId="{2A10092E-5CF2-4DAB-BAA3-2718F9FF6B92}" srcOrd="0" destOrd="0" presId="urn:microsoft.com/office/officeart/2005/8/layout/hierarchy3"/>
    <dgm:cxn modelId="{64BEB209-70A7-43D0-B4B2-6E70F2E117F2}" srcId="{CBA7756D-A7FC-4AE0-B9CA-141D0DCEEB4E}" destId="{9B4B2BED-192A-4BC9-A5B9-978D50942F3E}" srcOrd="4" destOrd="0" parTransId="{C36380F0-F26C-4847-A442-A0F66AF47713}" sibTransId="{AE62667F-95D5-4754-803B-F6AC2795F076}"/>
    <dgm:cxn modelId="{984C9D0D-8F14-4C67-A695-284234154764}" type="presOf" srcId="{9B4B2BED-192A-4BC9-A5B9-978D50942F3E}" destId="{A448594A-2D30-4DB9-8F92-894C2AF08752}" srcOrd="1" destOrd="0" presId="urn:microsoft.com/office/officeart/2005/8/layout/hierarchy3"/>
    <dgm:cxn modelId="{9488081B-A646-4441-B5A4-B09334C87DEA}" srcId="{A1C555DB-F456-40A9-A21A-5E4A69A80B25}" destId="{1596C684-5321-49DB-AEFD-1DEE3C55570B}" srcOrd="1" destOrd="0" parTransId="{F5321989-3ADA-4E1B-B166-16F606DC1FFB}" sibTransId="{5D1C2EC3-F2CA-49AC-9C26-62C8DE7D2A27}"/>
    <dgm:cxn modelId="{486AB11C-53F5-47EF-AA3C-99D6C40E539F}" type="presOf" srcId="{5F2B01AE-3535-47EE-8DE8-82F3773C1FCF}" destId="{66748ABE-0251-44E3-A060-77B75C2C2806}" srcOrd="0" destOrd="0" presId="urn:microsoft.com/office/officeart/2005/8/layout/hierarchy3"/>
    <dgm:cxn modelId="{4F6F6322-92DA-4D64-8AD2-D06C6CAEB753}" srcId="{DFA01374-9FED-474B-AE3F-A5746E80D579}" destId="{D8A19E27-DB74-413A-879E-1DC108A9863E}" srcOrd="1" destOrd="0" parTransId="{EA737F01-C2D0-4F23-A36C-F7192A40DFDB}" sibTransId="{68E0EEE2-DC5D-4FEA-AB9F-FBC4F7C0C989}"/>
    <dgm:cxn modelId="{8D38DD24-9504-4967-878A-55074D514C71}" type="presOf" srcId="{ED1F0A05-6D78-42FA-A2C6-A003EA36DA2D}" destId="{B07D21A1-B5AE-486C-B299-9B1D589B4E4C}" srcOrd="0" destOrd="0" presId="urn:microsoft.com/office/officeart/2005/8/layout/hierarchy3"/>
    <dgm:cxn modelId="{1E205633-53A8-4038-87ED-A36190E28C19}" srcId="{9B4B2BED-192A-4BC9-A5B9-978D50942F3E}" destId="{089E4F5C-ED00-4480-9CA7-944E8A57C2F0}" srcOrd="3" destOrd="0" parTransId="{5F2B01AE-3535-47EE-8DE8-82F3773C1FCF}" sibTransId="{228CC5DB-E94F-4D81-8DA5-096234CD8DE8}"/>
    <dgm:cxn modelId="{FBC4C535-BA6F-4A32-93E1-06254894528E}" type="presOf" srcId="{FE552967-E837-4BB6-86D9-DB32199AED86}" destId="{CABBA369-B55E-477A-87EF-9F3EEA1F98CB}" srcOrd="0" destOrd="0" presId="urn:microsoft.com/office/officeart/2005/8/layout/hierarchy3"/>
    <dgm:cxn modelId="{E7773637-1D4C-4D82-81C2-DC30F771F8BD}" srcId="{CBA7756D-A7FC-4AE0-B9CA-141D0DCEEB4E}" destId="{B01D4C2A-7ED6-489B-8F10-EADF8A4C0AC6}" srcOrd="1" destOrd="0" parTransId="{A93D6FE6-6A63-40E7-9784-CCFA1A96E8BA}" sibTransId="{FEE7319E-2737-4F62-8EB4-BFDDC48F39E8}"/>
    <dgm:cxn modelId="{C23B193C-AC56-4308-B17A-41D2AE63C62B}" type="presOf" srcId="{1CAE7A46-A27B-4CC3-B980-2C26DF900FC8}" destId="{5BE52669-D065-4CF6-B7D0-DC9E7E2677AA}" srcOrd="0" destOrd="0" presId="urn:microsoft.com/office/officeart/2005/8/layout/hierarchy3"/>
    <dgm:cxn modelId="{38AF643E-B394-4CA5-8C7F-73E85BCC3A0E}" type="presOf" srcId="{A1C555DB-F456-40A9-A21A-5E4A69A80B25}" destId="{1997254B-F87A-45E3-8572-6F2ADF863271}" srcOrd="0" destOrd="0" presId="urn:microsoft.com/office/officeart/2005/8/layout/hierarchy3"/>
    <dgm:cxn modelId="{DF7A4E3E-D90F-4CBF-8EEA-7CB25E986BBF}" srcId="{DFA01374-9FED-474B-AE3F-A5746E80D579}" destId="{0E436697-A329-4877-A7E7-E7057D47ACC1}" srcOrd="0" destOrd="0" parTransId="{43573A5E-D9C4-44C0-BAE0-768EAFB71DC2}" sibTransId="{BB93F4C5-E099-443D-937C-649E6413CD93}"/>
    <dgm:cxn modelId="{5CA5285F-DF41-40E9-B097-F57A74C043C9}" srcId="{B01D4C2A-7ED6-489B-8F10-EADF8A4C0AC6}" destId="{D0C643AA-A597-45E7-B634-B698E3C57DA0}" srcOrd="3" destOrd="0" parTransId="{678FA7F5-E789-40EC-84E5-BCDD7587FCDE}" sibTransId="{55F0A357-E2E4-4485-88CC-FE138583EC26}"/>
    <dgm:cxn modelId="{AB869061-435C-4512-81E9-DF33789763EF}" type="presOf" srcId="{B01D4C2A-7ED6-489B-8F10-EADF8A4C0AC6}" destId="{4A8D19BA-460B-4638-9EDE-7A3988186372}" srcOrd="0" destOrd="0" presId="urn:microsoft.com/office/officeart/2005/8/layout/hierarchy3"/>
    <dgm:cxn modelId="{FD84A242-CD39-4F69-9EC6-001838DC7637}" type="presOf" srcId="{E0FB8DA8-BAE1-4CD6-9ECC-2CC762DF4F76}" destId="{3E0E2A5F-54B4-4F19-A237-2ED7406DACA5}" srcOrd="0" destOrd="0" presId="urn:microsoft.com/office/officeart/2005/8/layout/hierarchy3"/>
    <dgm:cxn modelId="{4AAD8366-09AD-4A95-97AE-49DDA221D285}" srcId="{A1C555DB-F456-40A9-A21A-5E4A69A80B25}" destId="{C70B2F29-BA71-4C22-81C3-E1D8A31F0BA1}" srcOrd="5" destOrd="0" parTransId="{98C3AD75-5AAE-4154-B21A-D9F05B1C4D78}" sibTransId="{3CAD45E0-418C-4259-910E-6539DB02E0FD}"/>
    <dgm:cxn modelId="{88863B47-4011-44EC-80B8-EF953CFDC9E5}" type="presOf" srcId="{FB111EEA-B6E0-4E28-9322-DE99C922C306}" destId="{CCCE0BBC-0ACD-4727-9C0D-20D07FF92005}" srcOrd="0" destOrd="0" presId="urn:microsoft.com/office/officeart/2005/8/layout/hierarchy3"/>
    <dgm:cxn modelId="{00E7D74A-B5B8-4CCA-84AE-5EEFDC3EC3F4}" type="presOf" srcId="{D0C643AA-A597-45E7-B634-B698E3C57DA0}" destId="{0A7A9F06-1B55-4FC4-918D-4F9952473D71}" srcOrd="0" destOrd="0" presId="urn:microsoft.com/office/officeart/2005/8/layout/hierarchy3"/>
    <dgm:cxn modelId="{E0A66B4B-161C-45D2-A9CE-6AE67A925CFC}" type="presOf" srcId="{A831F8C0-7B55-4906-97B9-C01DAF0CE0DB}" destId="{0EA5F770-E9A7-4F1F-8511-DD4DAFD916B1}" srcOrd="0" destOrd="0" presId="urn:microsoft.com/office/officeart/2005/8/layout/hierarchy3"/>
    <dgm:cxn modelId="{BFC5A14C-36B6-4B18-AB8F-845E3A35FE60}" srcId="{9B4B2BED-192A-4BC9-A5B9-978D50942F3E}" destId="{81AAE418-9C35-4054-A8F4-6B32A0CD0BB4}" srcOrd="1" destOrd="0" parTransId="{2F4B77CE-BC39-417A-9DEB-C34E15C7DA89}" sibTransId="{AEFA9571-0F88-4211-AB90-64A757A50ABF}"/>
    <dgm:cxn modelId="{75A7616D-63FF-45A5-A64E-E50079946FA8}" srcId="{A1C555DB-F456-40A9-A21A-5E4A69A80B25}" destId="{FE552967-E837-4BB6-86D9-DB32199AED86}" srcOrd="2" destOrd="0" parTransId="{A195944D-521E-44EE-AAAB-78EB600035BE}" sibTransId="{C8B5807D-4D2E-4012-A11C-5D4314EEA7A2}"/>
    <dgm:cxn modelId="{1BC0664D-2310-4269-9642-7E5CA449C536}" type="presOf" srcId="{854216F7-39DC-4FCF-B562-CBAE06F0A5C6}" destId="{4BD0FA06-A671-444F-BCC7-10A39C5ECC04}" srcOrd="0" destOrd="0" presId="urn:microsoft.com/office/officeart/2005/8/layout/hierarchy3"/>
    <dgm:cxn modelId="{3A33894D-5D3D-4515-B9E6-BBBA4F25EB87}" type="presOf" srcId="{CBA7756D-A7FC-4AE0-B9CA-141D0DCEEB4E}" destId="{BCE43B3C-3CC1-4806-A3F0-DF23B132C3F6}" srcOrd="0" destOrd="0" presId="urn:microsoft.com/office/officeart/2005/8/layout/hierarchy3"/>
    <dgm:cxn modelId="{DA57B070-ED86-49C2-A750-C3C72731368F}" type="presOf" srcId="{DFA01374-9FED-474B-AE3F-A5746E80D579}" destId="{189C71BA-F0BF-4A25-86E7-F514AB5A6410}" srcOrd="0" destOrd="0" presId="urn:microsoft.com/office/officeart/2005/8/layout/hierarchy3"/>
    <dgm:cxn modelId="{73F84857-17A1-44A4-91DF-8D71C16B83A3}" type="presOf" srcId="{989E24EB-DE83-444A-BC9F-6B68BD02C415}" destId="{C9DDF43C-E0EF-4951-AD6A-F7FFC767F0E4}" srcOrd="0" destOrd="0" presId="urn:microsoft.com/office/officeart/2005/8/layout/hierarchy3"/>
    <dgm:cxn modelId="{395BE277-A017-4ED0-AB30-99C7F46C9962}" type="presOf" srcId="{713173B2-F965-4B6C-97E5-845A984A0138}" destId="{85D8B6B7-AD9C-4424-8AA2-A9101F8925DD}" srcOrd="0" destOrd="0" presId="urn:microsoft.com/office/officeart/2005/8/layout/hierarchy3"/>
    <dgm:cxn modelId="{DAFA4C59-0B17-439A-93AA-9AD5DA2E10AB}" srcId="{B01D4C2A-7ED6-489B-8F10-EADF8A4C0AC6}" destId="{1EB55EB3-0C9C-41F2-9DD0-E7A15A9E0B79}" srcOrd="1" destOrd="0" parTransId="{7D3519B3-2895-4327-B328-E182AEECD0A1}" sibTransId="{D2CD21CA-3B7A-4F0F-A7D5-12AE7CA78343}"/>
    <dgm:cxn modelId="{88E2087B-6F2C-4A0E-84A0-5B8F02558640}" type="presOf" srcId="{C70B2F29-BA71-4C22-81C3-E1D8A31F0BA1}" destId="{69158B62-C83A-4BE1-9129-E3C5518A9FDF}" srcOrd="0" destOrd="0" presId="urn:microsoft.com/office/officeart/2005/8/layout/hierarchy3"/>
    <dgm:cxn modelId="{3D15E17C-2C8B-4508-8CD0-09AF2A378742}" srcId="{A1C555DB-F456-40A9-A21A-5E4A69A80B25}" destId="{713173B2-F965-4B6C-97E5-845A984A0138}" srcOrd="0" destOrd="0" parTransId="{FB111EEA-B6E0-4E28-9322-DE99C922C306}" sibTransId="{6DF0DF66-2BC4-42FA-BF15-E2302E560514}"/>
    <dgm:cxn modelId="{83EF2A80-8338-462E-94D0-08B7C9238988}" type="presOf" srcId="{7899724A-602D-4134-A25A-553C63CC48CB}" destId="{4E3F6178-CC30-42C5-9E1D-036E4F01F567}" srcOrd="0" destOrd="0" presId="urn:microsoft.com/office/officeart/2005/8/layout/hierarchy3"/>
    <dgm:cxn modelId="{66B6AC83-40EC-42C3-9D39-E380BA31677D}" srcId="{CBA7756D-A7FC-4AE0-B9CA-141D0DCEEB4E}" destId="{C49FCA15-5554-4071-B23C-2B2B86B5FB63}" srcOrd="5" destOrd="0" parTransId="{91F26894-6A45-4A99-B3B0-1EFD6813F07E}" sibTransId="{D134FF28-2EF9-4FFA-95F5-5CE11DCBA49A}"/>
    <dgm:cxn modelId="{2B4B2688-221A-44A9-9F57-F9D6D3D3927D}" type="presOf" srcId="{C49FCA15-5554-4071-B23C-2B2B86B5FB63}" destId="{71D43256-40F2-4A86-BEEC-D3AAD0862089}" srcOrd="1" destOrd="0" presId="urn:microsoft.com/office/officeart/2005/8/layout/hierarchy3"/>
    <dgm:cxn modelId="{8E5E018C-FBC4-458E-8679-284250249698}" srcId="{A1C555DB-F456-40A9-A21A-5E4A69A80B25}" destId="{010A2C63-ADB5-47C6-BDBB-564C1C83D29D}" srcOrd="4" destOrd="0" parTransId="{854216F7-39DC-4FCF-B562-CBAE06F0A5C6}" sibTransId="{BA32502B-A1DD-41D0-9860-2FF727516042}"/>
    <dgm:cxn modelId="{57C0F68E-1B31-4AFC-B4BD-EEF08FDCE1B3}" type="presOf" srcId="{71F40094-2E55-45B9-8916-68A3AB44DE96}" destId="{EAC08C40-889A-43CA-86CC-A3C7D27F8147}" srcOrd="0" destOrd="0" presId="urn:microsoft.com/office/officeart/2005/8/layout/hierarchy3"/>
    <dgm:cxn modelId="{E6647898-7E6E-428C-BB06-3AF239AAE45F}" srcId="{A1C555DB-F456-40A9-A21A-5E4A69A80B25}" destId="{A410416E-303C-477A-A478-8CCF7D3A6D4E}" srcOrd="3" destOrd="0" parTransId="{E895112B-890E-4BFF-AF9C-CA789B5A1A23}" sibTransId="{5A6BD24B-AA97-4C6B-A862-7C910C662BCF}"/>
    <dgm:cxn modelId="{F6F8EE9C-F3FD-404A-B102-134E99133CD4}" type="presOf" srcId="{1596C684-5321-49DB-AEFD-1DEE3C55570B}" destId="{D0804F05-6152-490B-9AFE-284E3E8BA449}" srcOrd="0" destOrd="0" presId="urn:microsoft.com/office/officeart/2005/8/layout/hierarchy3"/>
    <dgm:cxn modelId="{D6503D9E-582F-4B75-AB25-85204D525CCC}" type="presOf" srcId="{57394A2F-8A4C-4E66-A281-7EBAB8620629}" destId="{E0A51385-CBB4-4DBA-8AD5-9ED25D280ADE}" srcOrd="0" destOrd="0" presId="urn:microsoft.com/office/officeart/2005/8/layout/hierarchy3"/>
    <dgm:cxn modelId="{A58BD9A3-E7BD-477A-8BA9-C717A6700A40}" type="presOf" srcId="{9B4B2BED-192A-4BC9-A5B9-978D50942F3E}" destId="{FE3FCA05-C35D-4CB3-B6E9-83F9D09F13DF}" srcOrd="0" destOrd="0" presId="urn:microsoft.com/office/officeart/2005/8/layout/hierarchy3"/>
    <dgm:cxn modelId="{F26BC1A4-E999-4F9A-906D-B9358B78D372}" type="presOf" srcId="{EA737F01-C2D0-4F23-A36C-F7192A40DFDB}" destId="{4C902F06-2885-4F09-BDE9-1320677D56C8}" srcOrd="0" destOrd="0" presId="urn:microsoft.com/office/officeart/2005/8/layout/hierarchy3"/>
    <dgm:cxn modelId="{3BC199A6-A4F9-4A0F-9D49-D33B7D19C7A1}" type="presOf" srcId="{C49FCA15-5554-4071-B23C-2B2B86B5FB63}" destId="{B084EFAC-BA06-4272-9B1F-156A3C24F505}" srcOrd="0" destOrd="0" presId="urn:microsoft.com/office/officeart/2005/8/layout/hierarchy3"/>
    <dgm:cxn modelId="{AAD5D3A8-6987-42CA-98DE-913821C12B19}" type="presOf" srcId="{0E436697-A329-4877-A7E7-E7057D47ACC1}" destId="{8DCC1999-D817-48C4-ABD9-A84E1FCA8220}" srcOrd="0" destOrd="0" presId="urn:microsoft.com/office/officeart/2005/8/layout/hierarchy3"/>
    <dgm:cxn modelId="{222D25AD-9F14-4496-B5C0-9892A47B6377}" type="presOf" srcId="{1EB55EB3-0C9C-41F2-9DD0-E7A15A9E0B79}" destId="{8849D20E-AE5C-4FB8-BBF7-3F95C5F5AFA6}" srcOrd="0" destOrd="0" presId="urn:microsoft.com/office/officeart/2005/8/layout/hierarchy3"/>
    <dgm:cxn modelId="{64E1A5B0-07BB-449F-AF31-B3224A6E82C7}" srcId="{C49FCA15-5554-4071-B23C-2B2B86B5FB63}" destId="{7899724A-602D-4134-A25A-553C63CC48CB}" srcOrd="0" destOrd="0" parTransId="{DEC7A98E-30E7-4C53-8668-8ABFE418B14A}" sibTransId="{CD3813BF-6B19-4C6F-A981-FB5CD3C49CD8}"/>
    <dgm:cxn modelId="{2D1DF7B0-548A-46F4-9238-F457FD7807A4}" type="presOf" srcId="{DEC7A98E-30E7-4C53-8668-8ABFE418B14A}" destId="{B36D2CF2-ADB4-4667-91D8-C745910B8BE7}" srcOrd="0" destOrd="0" presId="urn:microsoft.com/office/officeart/2005/8/layout/hierarchy3"/>
    <dgm:cxn modelId="{B39C69B1-033D-4131-9B50-C35A60AE5D2B}" type="presOf" srcId="{71F40094-2E55-45B9-8916-68A3AB44DE96}" destId="{0B8007EC-ABC4-4CCC-8899-C08FC79FEF56}" srcOrd="1" destOrd="0" presId="urn:microsoft.com/office/officeart/2005/8/layout/hierarchy3"/>
    <dgm:cxn modelId="{F4A367B4-C4E4-46A3-976F-D7B50A33B0FF}" type="presOf" srcId="{D2EDF011-279E-4505-84D8-0C1F72EFAA11}" destId="{4E31E572-86AE-4030-A78A-6FC4D41BC6B0}" srcOrd="0" destOrd="0" presId="urn:microsoft.com/office/officeart/2005/8/layout/hierarchy3"/>
    <dgm:cxn modelId="{EA6442B8-0E55-4D73-9C4E-D8D6C7BD9D45}" srcId="{B01D4C2A-7ED6-489B-8F10-EADF8A4C0AC6}" destId="{A831F8C0-7B55-4906-97B9-C01DAF0CE0DB}" srcOrd="2" destOrd="0" parTransId="{E0FB8DA8-BAE1-4CD6-9ECC-2CC762DF4F76}" sibTransId="{FC0AA0E9-C512-445F-A825-815F57D13C98}"/>
    <dgm:cxn modelId="{CBB208B9-0F9F-46BA-BD1D-6EDE88C5617F}" srcId="{B01D4C2A-7ED6-489B-8F10-EADF8A4C0AC6}" destId="{6FCE919D-12D2-4CE8-AF48-A761774E9707}" srcOrd="0" destOrd="0" parTransId="{3844C57B-F586-45E1-9D29-C8D1329C4F5B}" sibTransId="{B21B5918-832D-402A-9421-59D40730C209}"/>
    <dgm:cxn modelId="{EF5365BC-C7DD-4B44-B5EA-FD8B9B529B95}" type="presOf" srcId="{05B6C8B9-EFC8-47BC-80A4-022AC5072F2D}" destId="{3A0B64DA-1ACF-48E1-BC8B-3B29D593A8D1}" srcOrd="0" destOrd="0" presId="urn:microsoft.com/office/officeart/2005/8/layout/hierarchy3"/>
    <dgm:cxn modelId="{90BF7AC0-4197-49AB-8DFC-4A3823605164}" type="presOf" srcId="{D95540F3-ED23-4D4C-BD18-090145ED63E5}" destId="{359410F6-558D-47B8-8B0C-979B6BAEA57D}" srcOrd="0" destOrd="0" presId="urn:microsoft.com/office/officeart/2005/8/layout/hierarchy3"/>
    <dgm:cxn modelId="{E23094C0-82F3-41FC-8E8B-F95760412474}" type="presOf" srcId="{A410416E-303C-477A-A478-8CCF7D3A6D4E}" destId="{7CF8C25B-023E-408C-B1B3-9A90EA325F81}" srcOrd="0" destOrd="0" presId="urn:microsoft.com/office/officeart/2005/8/layout/hierarchy3"/>
    <dgm:cxn modelId="{6CF562C3-7960-4212-AA61-38D9D8D233B3}" type="presOf" srcId="{A195944D-521E-44EE-AAAB-78EB600035BE}" destId="{5BE6D1D7-1814-4440-AC6C-0F202FDC0E7B}" srcOrd="0" destOrd="0" presId="urn:microsoft.com/office/officeart/2005/8/layout/hierarchy3"/>
    <dgm:cxn modelId="{07DD1EC4-A95E-4EB4-AC95-1CDCC4E40A89}" type="presOf" srcId="{E895112B-890E-4BFF-AF9C-CA789B5A1A23}" destId="{3ABD1785-D2C8-4988-9D91-30FC368D57AA}" srcOrd="0" destOrd="0" presId="urn:microsoft.com/office/officeart/2005/8/layout/hierarchy3"/>
    <dgm:cxn modelId="{FA7010C6-B999-4571-AF68-39A2A54B7067}" type="presOf" srcId="{678FA7F5-E789-40EC-84E5-BCDD7587FCDE}" destId="{D7C5CE29-0156-45E5-B37C-9A0BA3441414}" srcOrd="0" destOrd="0" presId="urn:microsoft.com/office/officeart/2005/8/layout/hierarchy3"/>
    <dgm:cxn modelId="{EB3D7BC7-0E3B-44EF-B719-42233D3F3157}" type="presOf" srcId="{B01D4C2A-7ED6-489B-8F10-EADF8A4C0AC6}" destId="{1E600FFB-19ED-4CA1-9029-2BE147279DC6}" srcOrd="1" destOrd="0" presId="urn:microsoft.com/office/officeart/2005/8/layout/hierarchy3"/>
    <dgm:cxn modelId="{1389F3CC-A52B-449A-B398-FAB104C98CA7}" srcId="{CBA7756D-A7FC-4AE0-B9CA-141D0DCEEB4E}" destId="{DFA01374-9FED-474B-AE3F-A5746E80D579}" srcOrd="0" destOrd="0" parTransId="{504C7001-1153-437C-B2AC-2669ADF523FD}" sibTransId="{C4188DD0-9757-48F6-BEB1-FD874F1FB65A}"/>
    <dgm:cxn modelId="{6E0F86CE-DE5E-4B1B-B50A-9BC9547451A0}" type="presOf" srcId="{089E4F5C-ED00-4480-9CA7-944E8A57C2F0}" destId="{4EC50E03-C433-47E3-8E5F-29AC1B916C2D}" srcOrd="0" destOrd="0" presId="urn:microsoft.com/office/officeart/2005/8/layout/hierarchy3"/>
    <dgm:cxn modelId="{2BC68DCF-D8F2-4D1C-A686-DD8706CA5ECC}" type="presOf" srcId="{DFA01374-9FED-474B-AE3F-A5746E80D579}" destId="{8BD285E3-5C89-47E2-8C41-7B5B7AC36AAE}" srcOrd="1" destOrd="0" presId="urn:microsoft.com/office/officeart/2005/8/layout/hierarchy3"/>
    <dgm:cxn modelId="{E1476AD1-95B1-417B-BEF8-84FB646FFD0C}" srcId="{71F40094-2E55-45B9-8916-68A3AB44DE96}" destId="{1CAE7A46-A27B-4CC3-B980-2C26DF900FC8}" srcOrd="0" destOrd="0" parTransId="{D95540F3-ED23-4D4C-BD18-090145ED63E5}" sibTransId="{8DC681A2-5DFB-4281-A716-11337407558E}"/>
    <dgm:cxn modelId="{DA23C9D3-39BC-493D-AD6B-6B94636A8D9A}" type="presOf" srcId="{43573A5E-D9C4-44C0-BAE0-768EAFB71DC2}" destId="{4D1CDF4C-BC1A-4C62-93E0-2901EEA33A1E}" srcOrd="0" destOrd="0" presId="urn:microsoft.com/office/officeart/2005/8/layout/hierarchy3"/>
    <dgm:cxn modelId="{A3511BD6-41CA-4ACF-9E20-FD1AD6A8DB34}" type="presOf" srcId="{3844C57B-F586-45E1-9D29-C8D1329C4F5B}" destId="{5D6909A8-3279-4B09-9D92-A63356952689}" srcOrd="0" destOrd="0" presId="urn:microsoft.com/office/officeart/2005/8/layout/hierarchy3"/>
    <dgm:cxn modelId="{7D2030D6-7EB0-4CC9-BA6E-037A2AA2AFA8}" type="presOf" srcId="{81AAE418-9C35-4054-A8F4-6B32A0CD0BB4}" destId="{76750D84-FA62-46E1-8507-F897570F482E}" srcOrd="0" destOrd="0" presId="urn:microsoft.com/office/officeart/2005/8/layout/hierarchy3"/>
    <dgm:cxn modelId="{4ABC06D7-EC35-4A32-9B06-26A69808C320}" type="presOf" srcId="{33814EEB-17A8-4B9E-898D-F8729987346B}" destId="{E21EA5CA-6FEF-4BB9-9392-22184C744788}" srcOrd="0" destOrd="0" presId="urn:microsoft.com/office/officeart/2005/8/layout/hierarchy3"/>
    <dgm:cxn modelId="{9C94EFD8-1572-436D-B3B4-01143FA98D30}" type="presOf" srcId="{A1C555DB-F456-40A9-A21A-5E4A69A80B25}" destId="{52659678-0814-4480-AF2F-9CF88199C171}" srcOrd="1" destOrd="0" presId="urn:microsoft.com/office/officeart/2005/8/layout/hierarchy3"/>
    <dgm:cxn modelId="{C91EE5D9-B95D-4333-8106-72FD750D2A2E}" srcId="{9B4B2BED-192A-4BC9-A5B9-978D50942F3E}" destId="{989E24EB-DE83-444A-BC9F-6B68BD02C415}" srcOrd="0" destOrd="0" parTransId="{ED1F0A05-6D78-42FA-A2C6-A003EA36DA2D}" sibTransId="{6CF92BC5-0961-4A7E-8881-10DDC0497BFA}"/>
    <dgm:cxn modelId="{4D9ED2DC-BB62-4F18-B896-4B9183DEE677}" type="presOf" srcId="{98C3AD75-5AAE-4154-B21A-D9F05B1C4D78}" destId="{B191BCEC-1C11-427F-BEB3-0481ABA6B150}" srcOrd="0" destOrd="0" presId="urn:microsoft.com/office/officeart/2005/8/layout/hierarchy3"/>
    <dgm:cxn modelId="{7F50B6DF-E929-4B79-9624-9E187EACC70C}" type="presOf" srcId="{7D3519B3-2895-4327-B328-E182AEECD0A1}" destId="{98BCDE50-2160-4635-9FF3-7FA6EED6082B}" srcOrd="0" destOrd="0" presId="urn:microsoft.com/office/officeart/2005/8/layout/hierarchy3"/>
    <dgm:cxn modelId="{D405EBE3-B707-4D45-87B5-C8C7B981AF35}" type="presOf" srcId="{F5321989-3ADA-4E1B-B166-16F606DC1FFB}" destId="{76BA8F70-0107-49B9-AE39-01A8EEF2EE88}" srcOrd="0" destOrd="0" presId="urn:microsoft.com/office/officeart/2005/8/layout/hierarchy3"/>
    <dgm:cxn modelId="{ACD9B3E6-C192-4744-8378-127FEAAAFF10}" type="presOf" srcId="{010A2C63-ADB5-47C6-BDBB-564C1C83D29D}" destId="{A264A991-7DA3-40E9-8F39-E2F1B1394F6B}" srcOrd="0" destOrd="0" presId="urn:microsoft.com/office/officeart/2005/8/layout/hierarchy3"/>
    <dgm:cxn modelId="{55E4DCF3-681D-4103-A249-25979B852195}" srcId="{CBA7756D-A7FC-4AE0-B9CA-141D0DCEEB4E}" destId="{71F40094-2E55-45B9-8916-68A3AB44DE96}" srcOrd="3" destOrd="0" parTransId="{0F4AA650-A2F3-45E6-9044-0CFE23DB30B3}" sibTransId="{12CFBAB3-40CB-4837-85CF-F48D6232E114}"/>
    <dgm:cxn modelId="{56FFE0FB-42E1-4E2B-B77A-55D9AB95597A}" srcId="{9B4B2BED-192A-4BC9-A5B9-978D50942F3E}" destId="{D2EDF011-279E-4505-84D8-0C1F72EFAA11}" srcOrd="2" destOrd="0" parTransId="{33814EEB-17A8-4B9E-898D-F8729987346B}" sibTransId="{A7B2B063-399A-4608-AEB7-2D246EE099BA}"/>
    <dgm:cxn modelId="{FED356FC-59B8-4AAF-BE5F-E18B703C0F7D}" srcId="{71F40094-2E55-45B9-8916-68A3AB44DE96}" destId="{57394A2F-8A4C-4E66-A281-7EBAB8620629}" srcOrd="1" destOrd="0" parTransId="{05B6C8B9-EFC8-47BC-80A4-022AC5072F2D}" sibTransId="{2FFD9B4D-025F-43D9-9EE5-42094108DBC0}"/>
    <dgm:cxn modelId="{E03431FE-8CE9-4290-8978-D0EE771EF5A0}" srcId="{CBA7756D-A7FC-4AE0-B9CA-141D0DCEEB4E}" destId="{A1C555DB-F456-40A9-A21A-5E4A69A80B25}" srcOrd="2" destOrd="0" parTransId="{79547C5D-475F-4F52-BF6E-8332A3AAB3F2}" sibTransId="{9A758A1B-F054-4147-8999-4E1143DA9105}"/>
    <dgm:cxn modelId="{63C0DEFE-DD0F-4402-AC23-22125BF1C77F}" type="presOf" srcId="{2F4B77CE-BC39-417A-9DEB-C34E15C7DA89}" destId="{B003859D-AE68-49AF-8A22-5ADC0B8B5C58}" srcOrd="0" destOrd="0" presId="urn:microsoft.com/office/officeart/2005/8/layout/hierarchy3"/>
    <dgm:cxn modelId="{421169E1-71EB-4656-A873-D6A9D1676071}" type="presParOf" srcId="{BCE43B3C-3CC1-4806-A3F0-DF23B132C3F6}" destId="{2D4A9BC1-8311-4FAE-B4FE-A4EBE2EFB87B}" srcOrd="0" destOrd="0" presId="urn:microsoft.com/office/officeart/2005/8/layout/hierarchy3"/>
    <dgm:cxn modelId="{D0B61244-51D7-4941-983A-10E261548341}" type="presParOf" srcId="{2D4A9BC1-8311-4FAE-B4FE-A4EBE2EFB87B}" destId="{0D193BB9-C4AE-4478-A896-72F3008B46FE}" srcOrd="0" destOrd="0" presId="urn:microsoft.com/office/officeart/2005/8/layout/hierarchy3"/>
    <dgm:cxn modelId="{DBF9DB4A-69B0-40E3-81A0-835941C4AF3E}" type="presParOf" srcId="{0D193BB9-C4AE-4478-A896-72F3008B46FE}" destId="{189C71BA-F0BF-4A25-86E7-F514AB5A6410}" srcOrd="0" destOrd="0" presId="urn:microsoft.com/office/officeart/2005/8/layout/hierarchy3"/>
    <dgm:cxn modelId="{1CF7150B-CACB-411B-9BEE-593786A39203}" type="presParOf" srcId="{0D193BB9-C4AE-4478-A896-72F3008B46FE}" destId="{8BD285E3-5C89-47E2-8C41-7B5B7AC36AAE}" srcOrd="1" destOrd="0" presId="urn:microsoft.com/office/officeart/2005/8/layout/hierarchy3"/>
    <dgm:cxn modelId="{D806B77C-7FBB-46F5-A08E-E1019F8B9A8A}" type="presParOf" srcId="{2D4A9BC1-8311-4FAE-B4FE-A4EBE2EFB87B}" destId="{32289309-384F-4ECA-BCB1-647D0D4A302B}" srcOrd="1" destOrd="0" presId="urn:microsoft.com/office/officeart/2005/8/layout/hierarchy3"/>
    <dgm:cxn modelId="{C363C71B-A928-4F01-8E27-EDC1F75B8233}" type="presParOf" srcId="{32289309-384F-4ECA-BCB1-647D0D4A302B}" destId="{4D1CDF4C-BC1A-4C62-93E0-2901EEA33A1E}" srcOrd="0" destOrd="0" presId="urn:microsoft.com/office/officeart/2005/8/layout/hierarchy3"/>
    <dgm:cxn modelId="{5AF6D342-4B69-469E-A8DD-F63D30E58869}" type="presParOf" srcId="{32289309-384F-4ECA-BCB1-647D0D4A302B}" destId="{8DCC1999-D817-48C4-ABD9-A84E1FCA8220}" srcOrd="1" destOrd="0" presId="urn:microsoft.com/office/officeart/2005/8/layout/hierarchy3"/>
    <dgm:cxn modelId="{E7160A45-4D20-41C1-9319-FC3F3B496529}" type="presParOf" srcId="{32289309-384F-4ECA-BCB1-647D0D4A302B}" destId="{4C902F06-2885-4F09-BDE9-1320677D56C8}" srcOrd="2" destOrd="0" presId="urn:microsoft.com/office/officeart/2005/8/layout/hierarchy3"/>
    <dgm:cxn modelId="{6D42B1A5-3365-4F00-AF26-5AF726E97C32}" type="presParOf" srcId="{32289309-384F-4ECA-BCB1-647D0D4A302B}" destId="{73F2C273-2DE2-48D0-BF82-1A3D3CD54670}" srcOrd="3" destOrd="0" presId="urn:microsoft.com/office/officeart/2005/8/layout/hierarchy3"/>
    <dgm:cxn modelId="{D361E73F-DF03-4AF8-B0CE-D89228DF40C9}" type="presParOf" srcId="{BCE43B3C-3CC1-4806-A3F0-DF23B132C3F6}" destId="{81776DBA-4306-4378-B2DE-5DC921C60454}" srcOrd="1" destOrd="0" presId="urn:microsoft.com/office/officeart/2005/8/layout/hierarchy3"/>
    <dgm:cxn modelId="{2DC97605-AD2B-4960-940F-13F4CDBB4AD2}" type="presParOf" srcId="{81776DBA-4306-4378-B2DE-5DC921C60454}" destId="{E0C5563A-593C-48BA-B263-942A6910200F}" srcOrd="0" destOrd="0" presId="urn:microsoft.com/office/officeart/2005/8/layout/hierarchy3"/>
    <dgm:cxn modelId="{981D6EA2-5203-4804-9A44-B53932E17CC0}" type="presParOf" srcId="{E0C5563A-593C-48BA-B263-942A6910200F}" destId="{4A8D19BA-460B-4638-9EDE-7A3988186372}" srcOrd="0" destOrd="0" presId="urn:microsoft.com/office/officeart/2005/8/layout/hierarchy3"/>
    <dgm:cxn modelId="{B4E6E762-1AE4-4FE1-B0CF-1E859309F7B1}" type="presParOf" srcId="{E0C5563A-593C-48BA-B263-942A6910200F}" destId="{1E600FFB-19ED-4CA1-9029-2BE147279DC6}" srcOrd="1" destOrd="0" presId="urn:microsoft.com/office/officeart/2005/8/layout/hierarchy3"/>
    <dgm:cxn modelId="{88533C1F-A461-402C-B98E-9640CB81C8EF}" type="presParOf" srcId="{81776DBA-4306-4378-B2DE-5DC921C60454}" destId="{E9918E6E-2CA5-4E0C-9037-8A3D8A9456C7}" srcOrd="1" destOrd="0" presId="urn:microsoft.com/office/officeart/2005/8/layout/hierarchy3"/>
    <dgm:cxn modelId="{F3F4858B-6D98-49D3-9DC8-03C2084C3908}" type="presParOf" srcId="{E9918E6E-2CA5-4E0C-9037-8A3D8A9456C7}" destId="{5D6909A8-3279-4B09-9D92-A63356952689}" srcOrd="0" destOrd="0" presId="urn:microsoft.com/office/officeart/2005/8/layout/hierarchy3"/>
    <dgm:cxn modelId="{2D9B2792-7B55-424C-8C97-4A85FBF7D325}" type="presParOf" srcId="{E9918E6E-2CA5-4E0C-9037-8A3D8A9456C7}" destId="{2A10092E-5CF2-4DAB-BAA3-2718F9FF6B92}" srcOrd="1" destOrd="0" presId="urn:microsoft.com/office/officeart/2005/8/layout/hierarchy3"/>
    <dgm:cxn modelId="{D96EF155-01EB-4770-A300-3F87746AE631}" type="presParOf" srcId="{E9918E6E-2CA5-4E0C-9037-8A3D8A9456C7}" destId="{98BCDE50-2160-4635-9FF3-7FA6EED6082B}" srcOrd="2" destOrd="0" presId="urn:microsoft.com/office/officeart/2005/8/layout/hierarchy3"/>
    <dgm:cxn modelId="{E0783E4A-D936-454A-A79B-2E0C40780B5D}" type="presParOf" srcId="{E9918E6E-2CA5-4E0C-9037-8A3D8A9456C7}" destId="{8849D20E-AE5C-4FB8-BBF7-3F95C5F5AFA6}" srcOrd="3" destOrd="0" presId="urn:microsoft.com/office/officeart/2005/8/layout/hierarchy3"/>
    <dgm:cxn modelId="{3EBEFC82-8859-4AE1-BC38-22A4A9475E67}" type="presParOf" srcId="{E9918E6E-2CA5-4E0C-9037-8A3D8A9456C7}" destId="{3E0E2A5F-54B4-4F19-A237-2ED7406DACA5}" srcOrd="4" destOrd="0" presId="urn:microsoft.com/office/officeart/2005/8/layout/hierarchy3"/>
    <dgm:cxn modelId="{6FE3D167-115B-43A3-ADB7-C4F5AD14E3B8}" type="presParOf" srcId="{E9918E6E-2CA5-4E0C-9037-8A3D8A9456C7}" destId="{0EA5F770-E9A7-4F1F-8511-DD4DAFD916B1}" srcOrd="5" destOrd="0" presId="urn:microsoft.com/office/officeart/2005/8/layout/hierarchy3"/>
    <dgm:cxn modelId="{05465B55-E6CF-4B5A-AB42-CD3EB4CB5352}" type="presParOf" srcId="{E9918E6E-2CA5-4E0C-9037-8A3D8A9456C7}" destId="{D7C5CE29-0156-45E5-B37C-9A0BA3441414}" srcOrd="6" destOrd="0" presId="urn:microsoft.com/office/officeart/2005/8/layout/hierarchy3"/>
    <dgm:cxn modelId="{22AF9871-06FA-4098-AEF4-8297A6096F3D}" type="presParOf" srcId="{E9918E6E-2CA5-4E0C-9037-8A3D8A9456C7}" destId="{0A7A9F06-1B55-4FC4-918D-4F9952473D71}" srcOrd="7" destOrd="0" presId="urn:microsoft.com/office/officeart/2005/8/layout/hierarchy3"/>
    <dgm:cxn modelId="{803DD892-D650-4626-9822-8776ABA4F890}" type="presParOf" srcId="{BCE43B3C-3CC1-4806-A3F0-DF23B132C3F6}" destId="{2C54B877-914A-4BC8-B162-0B460EDFCDB2}" srcOrd="2" destOrd="0" presId="urn:microsoft.com/office/officeart/2005/8/layout/hierarchy3"/>
    <dgm:cxn modelId="{F5C6E630-312B-4A74-BDCB-B7D1EDBE2F4C}" type="presParOf" srcId="{2C54B877-914A-4BC8-B162-0B460EDFCDB2}" destId="{9F38AF3E-8F10-4F3B-AFD4-C667FCD8D03F}" srcOrd="0" destOrd="0" presId="urn:microsoft.com/office/officeart/2005/8/layout/hierarchy3"/>
    <dgm:cxn modelId="{B7F08760-9599-406D-816F-B0D458E7B10E}" type="presParOf" srcId="{9F38AF3E-8F10-4F3B-AFD4-C667FCD8D03F}" destId="{1997254B-F87A-45E3-8572-6F2ADF863271}" srcOrd="0" destOrd="0" presId="urn:microsoft.com/office/officeart/2005/8/layout/hierarchy3"/>
    <dgm:cxn modelId="{2935B216-8724-4860-97E8-162D19F87B66}" type="presParOf" srcId="{9F38AF3E-8F10-4F3B-AFD4-C667FCD8D03F}" destId="{52659678-0814-4480-AF2F-9CF88199C171}" srcOrd="1" destOrd="0" presId="urn:microsoft.com/office/officeart/2005/8/layout/hierarchy3"/>
    <dgm:cxn modelId="{750CE252-1D09-4D11-B574-E5F95D7B9B1F}" type="presParOf" srcId="{2C54B877-914A-4BC8-B162-0B460EDFCDB2}" destId="{F05B550B-BC94-4142-B325-8D40D6B720E1}" srcOrd="1" destOrd="0" presId="urn:microsoft.com/office/officeart/2005/8/layout/hierarchy3"/>
    <dgm:cxn modelId="{F2BB62DD-F093-4027-99E6-3F7E2DF088FB}" type="presParOf" srcId="{F05B550B-BC94-4142-B325-8D40D6B720E1}" destId="{CCCE0BBC-0ACD-4727-9C0D-20D07FF92005}" srcOrd="0" destOrd="0" presId="urn:microsoft.com/office/officeart/2005/8/layout/hierarchy3"/>
    <dgm:cxn modelId="{1CFD3061-308C-414C-B324-17E00D13015B}" type="presParOf" srcId="{F05B550B-BC94-4142-B325-8D40D6B720E1}" destId="{85D8B6B7-AD9C-4424-8AA2-A9101F8925DD}" srcOrd="1" destOrd="0" presId="urn:microsoft.com/office/officeart/2005/8/layout/hierarchy3"/>
    <dgm:cxn modelId="{FDE79BFF-33AD-41AE-85A4-76C532764E2C}" type="presParOf" srcId="{F05B550B-BC94-4142-B325-8D40D6B720E1}" destId="{76BA8F70-0107-49B9-AE39-01A8EEF2EE88}" srcOrd="2" destOrd="0" presId="urn:microsoft.com/office/officeart/2005/8/layout/hierarchy3"/>
    <dgm:cxn modelId="{33C74341-6AAF-4658-9A76-6B127261C6AC}" type="presParOf" srcId="{F05B550B-BC94-4142-B325-8D40D6B720E1}" destId="{D0804F05-6152-490B-9AFE-284E3E8BA449}" srcOrd="3" destOrd="0" presId="urn:microsoft.com/office/officeart/2005/8/layout/hierarchy3"/>
    <dgm:cxn modelId="{913688B9-7E6B-42F7-B047-40F4B72657A9}" type="presParOf" srcId="{F05B550B-BC94-4142-B325-8D40D6B720E1}" destId="{5BE6D1D7-1814-4440-AC6C-0F202FDC0E7B}" srcOrd="4" destOrd="0" presId="urn:microsoft.com/office/officeart/2005/8/layout/hierarchy3"/>
    <dgm:cxn modelId="{4509D533-B00E-4EF2-9E21-9695F47F161A}" type="presParOf" srcId="{F05B550B-BC94-4142-B325-8D40D6B720E1}" destId="{CABBA369-B55E-477A-87EF-9F3EEA1F98CB}" srcOrd="5" destOrd="0" presId="urn:microsoft.com/office/officeart/2005/8/layout/hierarchy3"/>
    <dgm:cxn modelId="{4BD52287-E99C-4E4A-A791-E8DBE30E4BC2}" type="presParOf" srcId="{F05B550B-BC94-4142-B325-8D40D6B720E1}" destId="{3ABD1785-D2C8-4988-9D91-30FC368D57AA}" srcOrd="6" destOrd="0" presId="urn:microsoft.com/office/officeart/2005/8/layout/hierarchy3"/>
    <dgm:cxn modelId="{50249D8A-4851-4244-BF99-620E4FBD8BD5}" type="presParOf" srcId="{F05B550B-BC94-4142-B325-8D40D6B720E1}" destId="{7CF8C25B-023E-408C-B1B3-9A90EA325F81}" srcOrd="7" destOrd="0" presId="urn:microsoft.com/office/officeart/2005/8/layout/hierarchy3"/>
    <dgm:cxn modelId="{5FA455D5-3AC2-4B65-9C9B-05EF7A25A868}" type="presParOf" srcId="{F05B550B-BC94-4142-B325-8D40D6B720E1}" destId="{4BD0FA06-A671-444F-BCC7-10A39C5ECC04}" srcOrd="8" destOrd="0" presId="urn:microsoft.com/office/officeart/2005/8/layout/hierarchy3"/>
    <dgm:cxn modelId="{BD792584-A415-4FE1-A76D-D70B7756AF11}" type="presParOf" srcId="{F05B550B-BC94-4142-B325-8D40D6B720E1}" destId="{A264A991-7DA3-40E9-8F39-E2F1B1394F6B}" srcOrd="9" destOrd="0" presId="urn:microsoft.com/office/officeart/2005/8/layout/hierarchy3"/>
    <dgm:cxn modelId="{235871BD-549E-42DB-AD77-07BEEB805E35}" type="presParOf" srcId="{F05B550B-BC94-4142-B325-8D40D6B720E1}" destId="{B191BCEC-1C11-427F-BEB3-0481ABA6B150}" srcOrd="10" destOrd="0" presId="urn:microsoft.com/office/officeart/2005/8/layout/hierarchy3"/>
    <dgm:cxn modelId="{78E122A5-1978-44F5-B1F0-005005789EED}" type="presParOf" srcId="{F05B550B-BC94-4142-B325-8D40D6B720E1}" destId="{69158B62-C83A-4BE1-9129-E3C5518A9FDF}" srcOrd="11" destOrd="0" presId="urn:microsoft.com/office/officeart/2005/8/layout/hierarchy3"/>
    <dgm:cxn modelId="{A9D933B0-0361-4924-8A7E-D0F4972F7105}" type="presParOf" srcId="{BCE43B3C-3CC1-4806-A3F0-DF23B132C3F6}" destId="{81881A67-3B8F-4A19-A378-FD0EF28CDCB2}" srcOrd="3" destOrd="0" presId="urn:microsoft.com/office/officeart/2005/8/layout/hierarchy3"/>
    <dgm:cxn modelId="{15FA4316-94E1-4EAB-8E0E-F6534811A25F}" type="presParOf" srcId="{81881A67-3B8F-4A19-A378-FD0EF28CDCB2}" destId="{741DFE70-68FB-4110-B139-30E201BCB17B}" srcOrd="0" destOrd="0" presId="urn:microsoft.com/office/officeart/2005/8/layout/hierarchy3"/>
    <dgm:cxn modelId="{DFA994F6-AC52-446E-8D9E-EA20A571F5A8}" type="presParOf" srcId="{741DFE70-68FB-4110-B139-30E201BCB17B}" destId="{EAC08C40-889A-43CA-86CC-A3C7D27F8147}" srcOrd="0" destOrd="0" presId="urn:microsoft.com/office/officeart/2005/8/layout/hierarchy3"/>
    <dgm:cxn modelId="{748A9291-68A3-4323-9912-24DC29B934A7}" type="presParOf" srcId="{741DFE70-68FB-4110-B139-30E201BCB17B}" destId="{0B8007EC-ABC4-4CCC-8899-C08FC79FEF56}" srcOrd="1" destOrd="0" presId="urn:microsoft.com/office/officeart/2005/8/layout/hierarchy3"/>
    <dgm:cxn modelId="{92075F02-230B-434A-9363-FA3596A9F030}" type="presParOf" srcId="{81881A67-3B8F-4A19-A378-FD0EF28CDCB2}" destId="{C5E6A4CD-99B9-47E8-A141-84C01F78CC60}" srcOrd="1" destOrd="0" presId="urn:microsoft.com/office/officeart/2005/8/layout/hierarchy3"/>
    <dgm:cxn modelId="{573D69E8-2DEE-494E-8E2B-9A7E148D5074}" type="presParOf" srcId="{C5E6A4CD-99B9-47E8-A141-84C01F78CC60}" destId="{359410F6-558D-47B8-8B0C-979B6BAEA57D}" srcOrd="0" destOrd="0" presId="urn:microsoft.com/office/officeart/2005/8/layout/hierarchy3"/>
    <dgm:cxn modelId="{080718F9-C666-499E-B060-C680FDA05A5D}" type="presParOf" srcId="{C5E6A4CD-99B9-47E8-A141-84C01F78CC60}" destId="{5BE52669-D065-4CF6-B7D0-DC9E7E2677AA}" srcOrd="1" destOrd="0" presId="urn:microsoft.com/office/officeart/2005/8/layout/hierarchy3"/>
    <dgm:cxn modelId="{54AFD029-03A0-482C-8663-D7C44CE75907}" type="presParOf" srcId="{C5E6A4CD-99B9-47E8-A141-84C01F78CC60}" destId="{3A0B64DA-1ACF-48E1-BC8B-3B29D593A8D1}" srcOrd="2" destOrd="0" presId="urn:microsoft.com/office/officeart/2005/8/layout/hierarchy3"/>
    <dgm:cxn modelId="{2D09B3F8-D32B-4D22-BA06-28891E83BC62}" type="presParOf" srcId="{C5E6A4CD-99B9-47E8-A141-84C01F78CC60}" destId="{E0A51385-CBB4-4DBA-8AD5-9ED25D280ADE}" srcOrd="3" destOrd="0" presId="urn:microsoft.com/office/officeart/2005/8/layout/hierarchy3"/>
    <dgm:cxn modelId="{24E143B0-153B-4944-99DD-4CA1765A01EA}" type="presParOf" srcId="{BCE43B3C-3CC1-4806-A3F0-DF23B132C3F6}" destId="{EACFACFC-A4DA-4601-81D0-4F9E7440D38F}" srcOrd="4" destOrd="0" presId="urn:microsoft.com/office/officeart/2005/8/layout/hierarchy3"/>
    <dgm:cxn modelId="{ED77F15A-C990-41A8-907E-F96BF7771517}" type="presParOf" srcId="{EACFACFC-A4DA-4601-81D0-4F9E7440D38F}" destId="{79153159-45FB-48BA-9E2C-C65F24F6C0CC}" srcOrd="0" destOrd="0" presId="urn:microsoft.com/office/officeart/2005/8/layout/hierarchy3"/>
    <dgm:cxn modelId="{F3DEC680-28E0-46ED-831B-865D0AFFDB12}" type="presParOf" srcId="{79153159-45FB-48BA-9E2C-C65F24F6C0CC}" destId="{FE3FCA05-C35D-4CB3-B6E9-83F9D09F13DF}" srcOrd="0" destOrd="0" presId="urn:microsoft.com/office/officeart/2005/8/layout/hierarchy3"/>
    <dgm:cxn modelId="{7A7FE9A1-BD28-4069-91F2-9175530E3D9D}" type="presParOf" srcId="{79153159-45FB-48BA-9E2C-C65F24F6C0CC}" destId="{A448594A-2D30-4DB9-8F92-894C2AF08752}" srcOrd="1" destOrd="0" presId="urn:microsoft.com/office/officeart/2005/8/layout/hierarchy3"/>
    <dgm:cxn modelId="{426685BC-E51C-4CB0-8F4D-A9D9E1AC1451}" type="presParOf" srcId="{EACFACFC-A4DA-4601-81D0-4F9E7440D38F}" destId="{B0E47612-2564-4E01-BEC0-62333A057EF2}" srcOrd="1" destOrd="0" presId="urn:microsoft.com/office/officeart/2005/8/layout/hierarchy3"/>
    <dgm:cxn modelId="{F3BEDABC-7CC7-46D6-A188-01667734635D}" type="presParOf" srcId="{B0E47612-2564-4E01-BEC0-62333A057EF2}" destId="{B07D21A1-B5AE-486C-B299-9B1D589B4E4C}" srcOrd="0" destOrd="0" presId="urn:microsoft.com/office/officeart/2005/8/layout/hierarchy3"/>
    <dgm:cxn modelId="{8CDA1519-949D-4A47-B433-22CC2C6ABF67}" type="presParOf" srcId="{B0E47612-2564-4E01-BEC0-62333A057EF2}" destId="{C9DDF43C-E0EF-4951-AD6A-F7FFC767F0E4}" srcOrd="1" destOrd="0" presId="urn:microsoft.com/office/officeart/2005/8/layout/hierarchy3"/>
    <dgm:cxn modelId="{57DE23C9-58FC-40E1-976E-8D751DBD470B}" type="presParOf" srcId="{B0E47612-2564-4E01-BEC0-62333A057EF2}" destId="{B003859D-AE68-49AF-8A22-5ADC0B8B5C58}" srcOrd="2" destOrd="0" presId="urn:microsoft.com/office/officeart/2005/8/layout/hierarchy3"/>
    <dgm:cxn modelId="{AD9584CD-997E-4A36-A642-93E87EC70E44}" type="presParOf" srcId="{B0E47612-2564-4E01-BEC0-62333A057EF2}" destId="{76750D84-FA62-46E1-8507-F897570F482E}" srcOrd="3" destOrd="0" presId="urn:microsoft.com/office/officeart/2005/8/layout/hierarchy3"/>
    <dgm:cxn modelId="{63282110-E476-4572-8BBC-87F09D144A86}" type="presParOf" srcId="{B0E47612-2564-4E01-BEC0-62333A057EF2}" destId="{E21EA5CA-6FEF-4BB9-9392-22184C744788}" srcOrd="4" destOrd="0" presId="urn:microsoft.com/office/officeart/2005/8/layout/hierarchy3"/>
    <dgm:cxn modelId="{2BCFA6ED-70C8-4837-9948-59B24E93C8C2}" type="presParOf" srcId="{B0E47612-2564-4E01-BEC0-62333A057EF2}" destId="{4E31E572-86AE-4030-A78A-6FC4D41BC6B0}" srcOrd="5" destOrd="0" presId="urn:microsoft.com/office/officeart/2005/8/layout/hierarchy3"/>
    <dgm:cxn modelId="{028A38A7-B2E9-4C34-8966-446B8DD9AB49}" type="presParOf" srcId="{B0E47612-2564-4E01-BEC0-62333A057EF2}" destId="{66748ABE-0251-44E3-A060-77B75C2C2806}" srcOrd="6" destOrd="0" presId="urn:microsoft.com/office/officeart/2005/8/layout/hierarchy3"/>
    <dgm:cxn modelId="{95E24C43-A04A-45EA-9528-277A66B1D3D3}" type="presParOf" srcId="{B0E47612-2564-4E01-BEC0-62333A057EF2}" destId="{4EC50E03-C433-47E3-8E5F-29AC1B916C2D}" srcOrd="7" destOrd="0" presId="urn:microsoft.com/office/officeart/2005/8/layout/hierarchy3"/>
    <dgm:cxn modelId="{3977F1B6-7C20-43AD-B586-FD65F9CE255C}" type="presParOf" srcId="{BCE43B3C-3CC1-4806-A3F0-DF23B132C3F6}" destId="{1C8FDBCD-3554-45B6-97F2-42E70731B96E}" srcOrd="5" destOrd="0" presId="urn:microsoft.com/office/officeart/2005/8/layout/hierarchy3"/>
    <dgm:cxn modelId="{BBDC26BA-C236-43B8-A7C4-3F666553BB19}" type="presParOf" srcId="{1C8FDBCD-3554-45B6-97F2-42E70731B96E}" destId="{583FA76E-E6C6-449A-8922-0017125F3F68}" srcOrd="0" destOrd="0" presId="urn:microsoft.com/office/officeart/2005/8/layout/hierarchy3"/>
    <dgm:cxn modelId="{1654C818-E033-4F93-B05E-F0BC0A0B55DD}" type="presParOf" srcId="{583FA76E-E6C6-449A-8922-0017125F3F68}" destId="{B084EFAC-BA06-4272-9B1F-156A3C24F505}" srcOrd="0" destOrd="0" presId="urn:microsoft.com/office/officeart/2005/8/layout/hierarchy3"/>
    <dgm:cxn modelId="{A98FA3BD-5236-4CF9-9598-6E585C4B95F5}" type="presParOf" srcId="{583FA76E-E6C6-449A-8922-0017125F3F68}" destId="{71D43256-40F2-4A86-BEEC-D3AAD0862089}" srcOrd="1" destOrd="0" presId="urn:microsoft.com/office/officeart/2005/8/layout/hierarchy3"/>
    <dgm:cxn modelId="{D06AFB6B-1907-4D5E-B90C-FC56DBED2D73}" type="presParOf" srcId="{1C8FDBCD-3554-45B6-97F2-42E70731B96E}" destId="{C0EC8071-D632-41CA-AA7F-84D5A151EB26}" srcOrd="1" destOrd="0" presId="urn:microsoft.com/office/officeart/2005/8/layout/hierarchy3"/>
    <dgm:cxn modelId="{757B1D04-7532-4170-9618-223BEDAC601E}" type="presParOf" srcId="{C0EC8071-D632-41CA-AA7F-84D5A151EB26}" destId="{B36D2CF2-ADB4-4667-91D8-C745910B8BE7}" srcOrd="0" destOrd="0" presId="urn:microsoft.com/office/officeart/2005/8/layout/hierarchy3"/>
    <dgm:cxn modelId="{1677D550-6F1A-443A-9D4A-E717DB9442B6}" type="presParOf" srcId="{C0EC8071-D632-41CA-AA7F-84D5A151EB26}" destId="{4E3F6178-CC30-42C5-9E1D-036E4F01F567}"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6B8F8FB-545E-4F1D-9BD1-A8749FBCD62D}" type="doc">
      <dgm:prSet loTypeId="urn:microsoft.com/office/officeart/2005/8/layout/bList2" loCatId="list" qsTypeId="urn:microsoft.com/office/officeart/2005/8/quickstyle/simple1" qsCatId="simple" csTypeId="urn:microsoft.com/office/officeart/2005/8/colors/accent1_2" csCatId="accent1" phldr="1"/>
      <dgm:spPr/>
      <dgm:t>
        <a:bodyPr/>
        <a:lstStyle/>
        <a:p>
          <a:endParaRPr lang="en-US"/>
        </a:p>
      </dgm:t>
    </dgm:pt>
    <dgm:pt modelId="{5122F66D-9695-4B38-9EA7-094FCBC0FB18}">
      <dgm:prSet phldrT="[Text]" custT="1"/>
      <dgm:spPr>
        <a:noFill/>
      </dgm:spPr>
      <dgm:t>
        <a:bodyPr/>
        <a:lstStyle/>
        <a:p>
          <a:r>
            <a:rPr lang="en-US" sz="3000" dirty="0"/>
            <a:t>Are the results generalizable?</a:t>
          </a:r>
        </a:p>
      </dgm:t>
    </dgm:pt>
    <dgm:pt modelId="{70EB8B10-83FF-4C62-9329-305D2E2C962C}" type="parTrans" cxnId="{F86D0158-E549-4718-BF40-C88218E49A63}">
      <dgm:prSet/>
      <dgm:spPr/>
      <dgm:t>
        <a:bodyPr/>
        <a:lstStyle/>
        <a:p>
          <a:endParaRPr lang="en-US"/>
        </a:p>
      </dgm:t>
    </dgm:pt>
    <dgm:pt modelId="{3403A973-E857-4640-8FED-38DE76E51367}" type="sibTrans" cxnId="{F86D0158-E549-4718-BF40-C88218E49A63}">
      <dgm:prSet/>
      <dgm:spPr/>
      <dgm:t>
        <a:bodyPr/>
        <a:lstStyle/>
        <a:p>
          <a:endParaRPr lang="en-US"/>
        </a:p>
      </dgm:t>
    </dgm:pt>
    <dgm:pt modelId="{58A7AE70-EDA8-4520-B09C-37069F4782E2}">
      <dgm:prSet phldrT="[Text]" custT="1"/>
      <dgm:spPr/>
      <dgm:t>
        <a:bodyPr/>
        <a:lstStyle/>
        <a:p>
          <a:r>
            <a:rPr lang="en-US" sz="3000" dirty="0"/>
            <a:t>Northeast</a:t>
          </a:r>
        </a:p>
      </dgm:t>
    </dgm:pt>
    <dgm:pt modelId="{F0CF115E-9828-40E4-8009-18D02F51181D}" type="parTrans" cxnId="{1ED61D9A-3543-48A2-8B20-7880E3305439}">
      <dgm:prSet/>
      <dgm:spPr/>
      <dgm:t>
        <a:bodyPr/>
        <a:lstStyle/>
        <a:p>
          <a:endParaRPr lang="en-US"/>
        </a:p>
      </dgm:t>
    </dgm:pt>
    <dgm:pt modelId="{72946691-E07E-4201-B8F4-3D6763EDBC70}" type="sibTrans" cxnId="{1ED61D9A-3543-48A2-8B20-7880E3305439}">
      <dgm:prSet/>
      <dgm:spPr/>
      <dgm:t>
        <a:bodyPr/>
        <a:lstStyle/>
        <a:p>
          <a:endParaRPr lang="en-US"/>
        </a:p>
      </dgm:t>
    </dgm:pt>
    <dgm:pt modelId="{2E28865E-B435-4F65-8976-BA897D7CDFCD}">
      <dgm:prSet phldrT="[Text]" custT="1"/>
      <dgm:spPr/>
      <dgm:t>
        <a:bodyPr/>
        <a:lstStyle/>
        <a:p>
          <a:r>
            <a:rPr lang="en-US" sz="3000" dirty="0"/>
            <a:t>Mostly Caucasian</a:t>
          </a:r>
        </a:p>
      </dgm:t>
    </dgm:pt>
    <dgm:pt modelId="{B112FBC5-39B1-4A54-BF72-900EF62A80B5}" type="parTrans" cxnId="{0C6F415F-C4E0-4F83-88CC-3C9F12987D10}">
      <dgm:prSet/>
      <dgm:spPr/>
      <dgm:t>
        <a:bodyPr/>
        <a:lstStyle/>
        <a:p>
          <a:endParaRPr lang="en-US"/>
        </a:p>
      </dgm:t>
    </dgm:pt>
    <dgm:pt modelId="{79F1EE36-168B-4B81-81B0-E399BA47A52C}" type="sibTrans" cxnId="{0C6F415F-C4E0-4F83-88CC-3C9F12987D10}">
      <dgm:prSet/>
      <dgm:spPr/>
      <dgm:t>
        <a:bodyPr/>
        <a:lstStyle/>
        <a:p>
          <a:endParaRPr lang="en-US"/>
        </a:p>
      </dgm:t>
    </dgm:pt>
    <dgm:pt modelId="{E436E100-39F6-440F-870C-82282C2C38AB}">
      <dgm:prSet phldrT="[Text]" custT="1"/>
      <dgm:spPr>
        <a:noFill/>
        <a:ln>
          <a:noFill/>
        </a:ln>
      </dgm:spPr>
      <dgm:t>
        <a:bodyPr/>
        <a:lstStyle/>
        <a:p>
          <a:r>
            <a:rPr lang="en-US" sz="3000" dirty="0"/>
            <a:t>Can the results be sustained?</a:t>
          </a:r>
        </a:p>
      </dgm:t>
    </dgm:pt>
    <dgm:pt modelId="{CC095997-41E4-43C7-8FAB-540AD64E705C}" type="parTrans" cxnId="{5633ED83-4AAE-4E39-936A-804688632DC8}">
      <dgm:prSet/>
      <dgm:spPr/>
      <dgm:t>
        <a:bodyPr/>
        <a:lstStyle/>
        <a:p>
          <a:endParaRPr lang="en-US"/>
        </a:p>
      </dgm:t>
    </dgm:pt>
    <dgm:pt modelId="{39E80C8B-3C63-4B1C-B796-4C199C7D640C}" type="sibTrans" cxnId="{5633ED83-4AAE-4E39-936A-804688632DC8}">
      <dgm:prSet/>
      <dgm:spPr/>
      <dgm:t>
        <a:bodyPr/>
        <a:lstStyle/>
        <a:p>
          <a:endParaRPr lang="en-US"/>
        </a:p>
      </dgm:t>
    </dgm:pt>
    <dgm:pt modelId="{66851A9F-C83F-40C6-BB7A-D342410CB9BC}">
      <dgm:prSet phldrT="[Text]" custT="1"/>
      <dgm:spPr/>
      <dgm:t>
        <a:bodyPr/>
        <a:lstStyle/>
        <a:p>
          <a:r>
            <a:rPr lang="en-US" sz="3000" dirty="0"/>
            <a:t>SOPs</a:t>
          </a:r>
        </a:p>
      </dgm:t>
    </dgm:pt>
    <dgm:pt modelId="{1DA32549-3542-4BF3-A26B-3F57D6A938A0}" type="parTrans" cxnId="{51C78B14-8AA8-403A-8D07-CA152E67DEFA}">
      <dgm:prSet/>
      <dgm:spPr/>
      <dgm:t>
        <a:bodyPr/>
        <a:lstStyle/>
        <a:p>
          <a:endParaRPr lang="en-US"/>
        </a:p>
      </dgm:t>
    </dgm:pt>
    <dgm:pt modelId="{CB0C6AAD-FEA1-4215-B6F6-19B1FDB787A9}" type="sibTrans" cxnId="{51C78B14-8AA8-403A-8D07-CA152E67DEFA}">
      <dgm:prSet/>
      <dgm:spPr/>
      <dgm:t>
        <a:bodyPr/>
        <a:lstStyle/>
        <a:p>
          <a:endParaRPr lang="en-US"/>
        </a:p>
      </dgm:t>
    </dgm:pt>
    <dgm:pt modelId="{471DDCAA-F2EC-4BFA-86D2-43E39E82DAC0}">
      <dgm:prSet phldrT="[Text]" custT="1"/>
      <dgm:spPr/>
      <dgm:t>
        <a:bodyPr/>
        <a:lstStyle/>
        <a:p>
          <a:r>
            <a:rPr lang="en-US" sz="3000" dirty="0"/>
            <a:t>Long-term outcomes </a:t>
          </a:r>
        </a:p>
      </dgm:t>
    </dgm:pt>
    <dgm:pt modelId="{A77C7687-A193-400A-888B-1CFB9E2F7242}" type="parTrans" cxnId="{D08883A2-2145-4C61-BC5A-F09E205ED40D}">
      <dgm:prSet/>
      <dgm:spPr/>
      <dgm:t>
        <a:bodyPr/>
        <a:lstStyle/>
        <a:p>
          <a:endParaRPr lang="en-US"/>
        </a:p>
      </dgm:t>
    </dgm:pt>
    <dgm:pt modelId="{ECC82753-6B95-454D-9F1F-C9E7C608E17C}" type="sibTrans" cxnId="{D08883A2-2145-4C61-BC5A-F09E205ED40D}">
      <dgm:prSet/>
      <dgm:spPr/>
      <dgm:t>
        <a:bodyPr/>
        <a:lstStyle/>
        <a:p>
          <a:endParaRPr lang="en-US"/>
        </a:p>
      </dgm:t>
    </dgm:pt>
    <dgm:pt modelId="{0A66E12D-3B92-4DDC-BDD7-F417AA4FC9FB}">
      <dgm:prSet phldrT="[Text]" custT="1"/>
      <dgm:spPr/>
      <dgm:t>
        <a:bodyPr/>
        <a:lstStyle/>
        <a:p>
          <a:pPr>
            <a:spcAft>
              <a:spcPts val="0"/>
            </a:spcAft>
          </a:pPr>
          <a:r>
            <a:rPr lang="en-US" sz="2500" dirty="0"/>
            <a:t>     </a:t>
          </a:r>
          <a:r>
            <a:rPr lang="en-US" sz="3000" dirty="0"/>
            <a:t>Are the results  </a:t>
          </a:r>
        </a:p>
        <a:p>
          <a:pPr>
            <a:spcAft>
              <a:spcPts val="0"/>
            </a:spcAft>
          </a:pPr>
          <a:r>
            <a:rPr lang="en-US" sz="3000" dirty="0"/>
            <a:t>    internally valid?</a:t>
          </a:r>
        </a:p>
      </dgm:t>
    </dgm:pt>
    <dgm:pt modelId="{3078ADEC-D841-4628-B010-2671B6262A02}" type="parTrans" cxnId="{DC7DA572-8406-4930-9FB2-5772D53E39A6}">
      <dgm:prSet/>
      <dgm:spPr/>
      <dgm:t>
        <a:bodyPr/>
        <a:lstStyle/>
        <a:p>
          <a:endParaRPr lang="en-US"/>
        </a:p>
      </dgm:t>
    </dgm:pt>
    <dgm:pt modelId="{0619CB35-C011-47F3-9152-0F24A1F760BA}" type="sibTrans" cxnId="{DC7DA572-8406-4930-9FB2-5772D53E39A6}">
      <dgm:prSet/>
      <dgm:spPr/>
      <dgm:t>
        <a:bodyPr/>
        <a:lstStyle/>
        <a:p>
          <a:endParaRPr lang="en-US"/>
        </a:p>
      </dgm:t>
    </dgm:pt>
    <dgm:pt modelId="{3DDE7E01-0927-48C2-AAE5-60BE43328147}">
      <dgm:prSet phldrT="[Text]" custT="1"/>
      <dgm:spPr/>
      <dgm:t>
        <a:bodyPr/>
        <a:lstStyle/>
        <a:p>
          <a:r>
            <a:rPr lang="en-US" sz="3000" dirty="0"/>
            <a:t>Triangulation</a:t>
          </a:r>
        </a:p>
      </dgm:t>
    </dgm:pt>
    <dgm:pt modelId="{48139925-C11D-49DB-87E0-E029E56B13ED}" type="parTrans" cxnId="{8BDC052D-2DE2-4814-A635-46CE701CD87F}">
      <dgm:prSet/>
      <dgm:spPr/>
      <dgm:t>
        <a:bodyPr/>
        <a:lstStyle/>
        <a:p>
          <a:endParaRPr lang="en-US"/>
        </a:p>
      </dgm:t>
    </dgm:pt>
    <dgm:pt modelId="{871366DA-5C26-4899-9867-CEAFFEAB063A}" type="sibTrans" cxnId="{8BDC052D-2DE2-4814-A635-46CE701CD87F}">
      <dgm:prSet/>
      <dgm:spPr/>
      <dgm:t>
        <a:bodyPr/>
        <a:lstStyle/>
        <a:p>
          <a:endParaRPr lang="en-US"/>
        </a:p>
      </dgm:t>
    </dgm:pt>
    <dgm:pt modelId="{EAE1ABE4-983C-42E8-9BDA-2FFC04518917}">
      <dgm:prSet phldrT="[Text]" custT="1"/>
      <dgm:spPr/>
      <dgm:t>
        <a:bodyPr/>
        <a:lstStyle/>
        <a:p>
          <a:r>
            <a:rPr lang="en-US" sz="3000" dirty="0"/>
            <a:t>Interviewed available patients</a:t>
          </a:r>
        </a:p>
      </dgm:t>
    </dgm:pt>
    <dgm:pt modelId="{341BAECF-2B8A-4C95-987D-9F185550D7F9}" type="parTrans" cxnId="{AAD8A33F-F65C-48CD-9AD9-984B22585369}">
      <dgm:prSet/>
      <dgm:spPr/>
      <dgm:t>
        <a:bodyPr/>
        <a:lstStyle/>
        <a:p>
          <a:endParaRPr lang="en-US"/>
        </a:p>
      </dgm:t>
    </dgm:pt>
    <dgm:pt modelId="{00156A0C-8D8E-4DBB-94BA-8D5997DFCB02}" type="sibTrans" cxnId="{AAD8A33F-F65C-48CD-9AD9-984B22585369}">
      <dgm:prSet/>
      <dgm:spPr/>
      <dgm:t>
        <a:bodyPr/>
        <a:lstStyle/>
        <a:p>
          <a:endParaRPr lang="en-US"/>
        </a:p>
      </dgm:t>
    </dgm:pt>
    <dgm:pt modelId="{94B24413-7AA2-4FB3-8267-5E716318520B}" type="pres">
      <dgm:prSet presAssocID="{36B8F8FB-545E-4F1D-9BD1-A8749FBCD62D}" presName="diagram" presStyleCnt="0">
        <dgm:presLayoutVars>
          <dgm:dir/>
          <dgm:animLvl val="lvl"/>
          <dgm:resizeHandles val="exact"/>
        </dgm:presLayoutVars>
      </dgm:prSet>
      <dgm:spPr/>
    </dgm:pt>
    <dgm:pt modelId="{8CE86FA9-F9AE-4F4E-AE41-332F2207D5CC}" type="pres">
      <dgm:prSet presAssocID="{5122F66D-9695-4B38-9EA7-094FCBC0FB18}" presName="compNode" presStyleCnt="0"/>
      <dgm:spPr/>
    </dgm:pt>
    <dgm:pt modelId="{06E0C7D7-2219-44E3-96F1-1AC03BB1F3B2}" type="pres">
      <dgm:prSet presAssocID="{5122F66D-9695-4B38-9EA7-094FCBC0FB18}" presName="childRect" presStyleLbl="bgAcc1" presStyleIdx="0" presStyleCnt="3" custScaleX="133137" custLinFactNeighborX="-21431">
        <dgm:presLayoutVars>
          <dgm:bulletEnabled val="1"/>
        </dgm:presLayoutVars>
      </dgm:prSet>
      <dgm:spPr/>
    </dgm:pt>
    <dgm:pt modelId="{B468725B-008C-4116-86A2-A25DFBEDEBFA}" type="pres">
      <dgm:prSet presAssocID="{5122F66D-9695-4B38-9EA7-094FCBC0FB18}" presName="parentText" presStyleLbl="node1" presStyleIdx="0" presStyleCnt="0">
        <dgm:presLayoutVars>
          <dgm:chMax val="0"/>
          <dgm:bulletEnabled val="1"/>
        </dgm:presLayoutVars>
      </dgm:prSet>
      <dgm:spPr/>
    </dgm:pt>
    <dgm:pt modelId="{51481E92-77B1-49BA-A932-6EDFF00176F1}" type="pres">
      <dgm:prSet presAssocID="{5122F66D-9695-4B38-9EA7-094FCBC0FB18}" presName="parentRect" presStyleLbl="alignNode1" presStyleIdx="0" presStyleCnt="3" custScaleX="186280" custScaleY="70783" custLinFactNeighborX="9914" custLinFactNeighborY="11579"/>
      <dgm:spPr/>
    </dgm:pt>
    <dgm:pt modelId="{4ED21AF1-B7EF-49F4-ABEC-14E67CB09C63}" type="pres">
      <dgm:prSet presAssocID="{5122F66D-9695-4B38-9EA7-094FCBC0FB18}" presName="adorn" presStyleLbl="fgAccFollowNode1" presStyleIdx="0" presStyleCnt="3" custLinFactNeighborX="31555" custLinFactNeighborY="-15379"/>
      <dgm:spPr>
        <a:blipFill>
          <a:blip xmlns:r="http://schemas.openxmlformats.org/officeDocument/2006/relationships" r:embed="rId1">
            <a:extLst>
              <a:ext uri="{28A0092B-C50C-407E-A947-70E740481C1C}">
                <a14:useLocalDpi xmlns:a14="http://schemas.microsoft.com/office/drawing/2010/main" val="0"/>
              </a:ext>
            </a:extLst>
          </a:blip>
          <a:srcRect/>
          <a:stretch>
            <a:fillRect l="-48000" r="-48000"/>
          </a:stretch>
        </a:blipFill>
      </dgm:spPr>
    </dgm:pt>
    <dgm:pt modelId="{58020704-9BAE-4366-9F89-4E9CA72E0421}" type="pres">
      <dgm:prSet presAssocID="{3403A973-E857-4640-8FED-38DE76E51367}" presName="sibTrans" presStyleLbl="sibTrans2D1" presStyleIdx="0" presStyleCnt="0"/>
      <dgm:spPr/>
    </dgm:pt>
    <dgm:pt modelId="{B53BB2B0-BE60-4C59-9D9B-ACA450E7F12E}" type="pres">
      <dgm:prSet presAssocID="{E436E100-39F6-440F-870C-82282C2C38AB}" presName="compNode" presStyleCnt="0"/>
      <dgm:spPr/>
    </dgm:pt>
    <dgm:pt modelId="{8BA694C2-88B7-41E7-BC9B-F19ABA4B6DAC}" type="pres">
      <dgm:prSet presAssocID="{E436E100-39F6-440F-870C-82282C2C38AB}" presName="childRect" presStyleLbl="bgAcc1" presStyleIdx="1" presStyleCnt="3" custScaleX="122822">
        <dgm:presLayoutVars>
          <dgm:bulletEnabled val="1"/>
        </dgm:presLayoutVars>
      </dgm:prSet>
      <dgm:spPr/>
    </dgm:pt>
    <dgm:pt modelId="{8E51441A-0370-4F9E-85D5-85E5550AF56B}" type="pres">
      <dgm:prSet presAssocID="{E436E100-39F6-440F-870C-82282C2C38AB}" presName="parentText" presStyleLbl="node1" presStyleIdx="0" presStyleCnt="0">
        <dgm:presLayoutVars>
          <dgm:chMax val="0"/>
          <dgm:bulletEnabled val="1"/>
        </dgm:presLayoutVars>
      </dgm:prSet>
      <dgm:spPr/>
    </dgm:pt>
    <dgm:pt modelId="{E508874C-CECD-4615-B09C-84E7579307B1}" type="pres">
      <dgm:prSet presAssocID="{E436E100-39F6-440F-870C-82282C2C38AB}" presName="parentRect" presStyleLbl="alignNode1" presStyleIdx="1" presStyleCnt="3" custScaleX="167639" custScaleY="137722" custLinFactNeighborX="31041" custLinFactNeighborY="8989"/>
      <dgm:spPr/>
    </dgm:pt>
    <dgm:pt modelId="{76068A38-C0D1-4B6B-A97F-9E372AE026AA}" type="pres">
      <dgm:prSet presAssocID="{E436E100-39F6-440F-870C-82282C2C38AB}" presName="adorn" presStyleLbl="fgAccFollowNode1" presStyleIdx="1" presStyleCnt="3" custLinFactX="27372" custLinFactNeighborX="100000" custLinFactNeighborY="-16175"/>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BCE39246-156B-4AFE-ADA2-43DD7DC9D5FB}" type="pres">
      <dgm:prSet presAssocID="{39E80C8B-3C63-4B1C-B796-4C199C7D640C}" presName="sibTrans" presStyleLbl="sibTrans2D1" presStyleIdx="0" presStyleCnt="0"/>
      <dgm:spPr/>
    </dgm:pt>
    <dgm:pt modelId="{2D2AC7C3-7062-4156-B87B-3ACAF9DA6C1B}" type="pres">
      <dgm:prSet presAssocID="{0A66E12D-3B92-4DDC-BDD7-F417AA4FC9FB}" presName="compNode" presStyleCnt="0"/>
      <dgm:spPr/>
    </dgm:pt>
    <dgm:pt modelId="{98BE22CC-CDD8-42FA-8B35-8458D0DED142}" type="pres">
      <dgm:prSet presAssocID="{0A66E12D-3B92-4DDC-BDD7-F417AA4FC9FB}" presName="childRect" presStyleLbl="bgAcc1" presStyleIdx="2" presStyleCnt="3" custScaleX="148713">
        <dgm:presLayoutVars>
          <dgm:bulletEnabled val="1"/>
        </dgm:presLayoutVars>
      </dgm:prSet>
      <dgm:spPr/>
    </dgm:pt>
    <dgm:pt modelId="{1EC65CED-9C70-4678-A0E5-7158FB9282BF}" type="pres">
      <dgm:prSet presAssocID="{0A66E12D-3B92-4DDC-BDD7-F417AA4FC9FB}" presName="parentText" presStyleLbl="node1" presStyleIdx="0" presStyleCnt="0">
        <dgm:presLayoutVars>
          <dgm:chMax val="0"/>
          <dgm:bulletEnabled val="1"/>
        </dgm:presLayoutVars>
      </dgm:prSet>
      <dgm:spPr/>
    </dgm:pt>
    <dgm:pt modelId="{C5D2F4D9-1E78-40E0-A4B2-D54628B600D8}" type="pres">
      <dgm:prSet presAssocID="{0A66E12D-3B92-4DDC-BDD7-F417AA4FC9FB}" presName="parentRect" presStyleLbl="alignNode1" presStyleIdx="2" presStyleCnt="3" custScaleX="228579" custScaleY="110160" custLinFactNeighborX="26422"/>
      <dgm:spPr/>
    </dgm:pt>
    <dgm:pt modelId="{B7A8E85E-A8A1-4E0A-876A-0D3A04C66B5D}" type="pres">
      <dgm:prSet presAssocID="{0A66E12D-3B92-4DDC-BDD7-F417AA4FC9FB}" presName="adorn" presStyleLbl="fgAccFollowNode1" presStyleIdx="2" presStyleCnt="3" custLinFactNeighborX="98317" custLinFactNeighborY="-34540"/>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Lst>
  <dgm:cxnLst>
    <dgm:cxn modelId="{82527408-9DF3-4B0C-B7F5-B8C9045DF75E}" type="presOf" srcId="{5122F66D-9695-4B38-9EA7-094FCBC0FB18}" destId="{51481E92-77B1-49BA-A932-6EDFF00176F1}" srcOrd="1" destOrd="0" presId="urn:microsoft.com/office/officeart/2005/8/layout/bList2"/>
    <dgm:cxn modelId="{E149CB09-183B-4437-AF93-09FA76F06D4F}" type="presOf" srcId="{66851A9F-C83F-40C6-BB7A-D342410CB9BC}" destId="{8BA694C2-88B7-41E7-BC9B-F19ABA4B6DAC}" srcOrd="0" destOrd="0" presId="urn:microsoft.com/office/officeart/2005/8/layout/bList2"/>
    <dgm:cxn modelId="{D680A012-5F28-4D8A-8469-06EC6C7B523D}" type="presOf" srcId="{E436E100-39F6-440F-870C-82282C2C38AB}" destId="{8E51441A-0370-4F9E-85D5-85E5550AF56B}" srcOrd="0" destOrd="0" presId="urn:microsoft.com/office/officeart/2005/8/layout/bList2"/>
    <dgm:cxn modelId="{51C78B14-8AA8-403A-8D07-CA152E67DEFA}" srcId="{E436E100-39F6-440F-870C-82282C2C38AB}" destId="{66851A9F-C83F-40C6-BB7A-D342410CB9BC}" srcOrd="0" destOrd="0" parTransId="{1DA32549-3542-4BF3-A26B-3F57D6A938A0}" sibTransId="{CB0C6AAD-FEA1-4215-B6F6-19B1FDB787A9}"/>
    <dgm:cxn modelId="{D497671B-FCF4-46A9-9165-2DD287C002E0}" type="presOf" srcId="{471DDCAA-F2EC-4BFA-86D2-43E39E82DAC0}" destId="{8BA694C2-88B7-41E7-BC9B-F19ABA4B6DAC}" srcOrd="0" destOrd="1" presId="urn:microsoft.com/office/officeart/2005/8/layout/bList2"/>
    <dgm:cxn modelId="{DC481728-6773-4255-ADD1-8BF8C75732B8}" type="presOf" srcId="{E436E100-39F6-440F-870C-82282C2C38AB}" destId="{E508874C-CECD-4615-B09C-84E7579307B1}" srcOrd="1" destOrd="0" presId="urn:microsoft.com/office/officeart/2005/8/layout/bList2"/>
    <dgm:cxn modelId="{8BDC052D-2DE2-4814-A635-46CE701CD87F}" srcId="{0A66E12D-3B92-4DDC-BDD7-F417AA4FC9FB}" destId="{3DDE7E01-0927-48C2-AAE5-60BE43328147}" srcOrd="0" destOrd="0" parTransId="{48139925-C11D-49DB-87E0-E029E56B13ED}" sibTransId="{871366DA-5C26-4899-9867-CEAFFEAB063A}"/>
    <dgm:cxn modelId="{A4911C30-8955-4858-A46A-7C30F45371AF}" type="presOf" srcId="{39E80C8B-3C63-4B1C-B796-4C199C7D640C}" destId="{BCE39246-156B-4AFE-ADA2-43DD7DC9D5FB}" srcOrd="0" destOrd="0" presId="urn:microsoft.com/office/officeart/2005/8/layout/bList2"/>
    <dgm:cxn modelId="{AAD8A33F-F65C-48CD-9AD9-984B22585369}" srcId="{0A66E12D-3B92-4DDC-BDD7-F417AA4FC9FB}" destId="{EAE1ABE4-983C-42E8-9BDA-2FFC04518917}" srcOrd="1" destOrd="0" parTransId="{341BAECF-2B8A-4C95-987D-9F185550D7F9}" sibTransId="{00156A0C-8D8E-4DBB-94BA-8D5997DFCB02}"/>
    <dgm:cxn modelId="{0C6F415F-C4E0-4F83-88CC-3C9F12987D10}" srcId="{5122F66D-9695-4B38-9EA7-094FCBC0FB18}" destId="{2E28865E-B435-4F65-8976-BA897D7CDFCD}" srcOrd="1" destOrd="0" parTransId="{B112FBC5-39B1-4A54-BF72-900EF62A80B5}" sibTransId="{79F1EE36-168B-4B81-81B0-E399BA47A52C}"/>
    <dgm:cxn modelId="{C3568E60-E6F4-48EC-8F7F-E89E28A3236D}" type="presOf" srcId="{0A66E12D-3B92-4DDC-BDD7-F417AA4FC9FB}" destId="{1EC65CED-9C70-4678-A0E5-7158FB9282BF}" srcOrd="0" destOrd="0" presId="urn:microsoft.com/office/officeart/2005/8/layout/bList2"/>
    <dgm:cxn modelId="{7DA5ED46-3DEE-4665-8DAE-F57FE983E2F4}" type="presOf" srcId="{5122F66D-9695-4B38-9EA7-094FCBC0FB18}" destId="{B468725B-008C-4116-86A2-A25DFBEDEBFA}" srcOrd="0" destOrd="0" presId="urn:microsoft.com/office/officeart/2005/8/layout/bList2"/>
    <dgm:cxn modelId="{85253B68-08FC-45E7-BE37-C7EE84EF95F2}" type="presOf" srcId="{3DDE7E01-0927-48C2-AAE5-60BE43328147}" destId="{98BE22CC-CDD8-42FA-8B35-8458D0DED142}" srcOrd="0" destOrd="0" presId="urn:microsoft.com/office/officeart/2005/8/layout/bList2"/>
    <dgm:cxn modelId="{797CBF4A-1E7E-4F99-9C3E-4CA0952F8FCE}" type="presOf" srcId="{58A7AE70-EDA8-4520-B09C-37069F4782E2}" destId="{06E0C7D7-2219-44E3-96F1-1AC03BB1F3B2}" srcOrd="0" destOrd="0" presId="urn:microsoft.com/office/officeart/2005/8/layout/bList2"/>
    <dgm:cxn modelId="{DC7DA572-8406-4930-9FB2-5772D53E39A6}" srcId="{36B8F8FB-545E-4F1D-9BD1-A8749FBCD62D}" destId="{0A66E12D-3B92-4DDC-BDD7-F417AA4FC9FB}" srcOrd="2" destOrd="0" parTransId="{3078ADEC-D841-4628-B010-2671B6262A02}" sibTransId="{0619CB35-C011-47F3-9152-0F24A1F760BA}"/>
    <dgm:cxn modelId="{F86D0158-E549-4718-BF40-C88218E49A63}" srcId="{36B8F8FB-545E-4F1D-9BD1-A8749FBCD62D}" destId="{5122F66D-9695-4B38-9EA7-094FCBC0FB18}" srcOrd="0" destOrd="0" parTransId="{70EB8B10-83FF-4C62-9329-305D2E2C962C}" sibTransId="{3403A973-E857-4640-8FED-38DE76E51367}"/>
    <dgm:cxn modelId="{73C60A79-DE46-473C-8E01-298FBF5D7393}" type="presOf" srcId="{EAE1ABE4-983C-42E8-9BDA-2FFC04518917}" destId="{98BE22CC-CDD8-42FA-8B35-8458D0DED142}" srcOrd="0" destOrd="1" presId="urn:microsoft.com/office/officeart/2005/8/layout/bList2"/>
    <dgm:cxn modelId="{3AEC147E-772B-4C50-B884-379AC987F2C6}" type="presOf" srcId="{36B8F8FB-545E-4F1D-9BD1-A8749FBCD62D}" destId="{94B24413-7AA2-4FB3-8267-5E716318520B}" srcOrd="0" destOrd="0" presId="urn:microsoft.com/office/officeart/2005/8/layout/bList2"/>
    <dgm:cxn modelId="{5633ED83-4AAE-4E39-936A-804688632DC8}" srcId="{36B8F8FB-545E-4F1D-9BD1-A8749FBCD62D}" destId="{E436E100-39F6-440F-870C-82282C2C38AB}" srcOrd="1" destOrd="0" parTransId="{CC095997-41E4-43C7-8FAB-540AD64E705C}" sibTransId="{39E80C8B-3C63-4B1C-B796-4C199C7D640C}"/>
    <dgm:cxn modelId="{1ED61D9A-3543-48A2-8B20-7880E3305439}" srcId="{5122F66D-9695-4B38-9EA7-094FCBC0FB18}" destId="{58A7AE70-EDA8-4520-B09C-37069F4782E2}" srcOrd="0" destOrd="0" parTransId="{F0CF115E-9828-40E4-8009-18D02F51181D}" sibTransId="{72946691-E07E-4201-B8F4-3D6763EDBC70}"/>
    <dgm:cxn modelId="{7243F49C-7B07-4F86-975A-B68F5DE26DC5}" type="presOf" srcId="{0A66E12D-3B92-4DDC-BDD7-F417AA4FC9FB}" destId="{C5D2F4D9-1E78-40E0-A4B2-D54628B600D8}" srcOrd="1" destOrd="0" presId="urn:microsoft.com/office/officeart/2005/8/layout/bList2"/>
    <dgm:cxn modelId="{D08883A2-2145-4C61-BC5A-F09E205ED40D}" srcId="{E436E100-39F6-440F-870C-82282C2C38AB}" destId="{471DDCAA-F2EC-4BFA-86D2-43E39E82DAC0}" srcOrd="1" destOrd="0" parTransId="{A77C7687-A193-400A-888B-1CFB9E2F7242}" sibTransId="{ECC82753-6B95-454D-9F1F-C9E7C608E17C}"/>
    <dgm:cxn modelId="{9432A4C5-C466-474E-A563-53F292AB0FD3}" type="presOf" srcId="{2E28865E-B435-4F65-8976-BA897D7CDFCD}" destId="{06E0C7D7-2219-44E3-96F1-1AC03BB1F3B2}" srcOrd="0" destOrd="1" presId="urn:microsoft.com/office/officeart/2005/8/layout/bList2"/>
    <dgm:cxn modelId="{AF36FBF9-90C5-4384-ADDD-746FCD1874CE}" type="presOf" srcId="{3403A973-E857-4640-8FED-38DE76E51367}" destId="{58020704-9BAE-4366-9F89-4E9CA72E0421}" srcOrd="0" destOrd="0" presId="urn:microsoft.com/office/officeart/2005/8/layout/bList2"/>
    <dgm:cxn modelId="{21906D0A-066A-494D-A097-195CB52B78DF}" type="presParOf" srcId="{94B24413-7AA2-4FB3-8267-5E716318520B}" destId="{8CE86FA9-F9AE-4F4E-AE41-332F2207D5CC}" srcOrd="0" destOrd="0" presId="urn:microsoft.com/office/officeart/2005/8/layout/bList2"/>
    <dgm:cxn modelId="{CD6A9A53-159A-4754-8B42-BC2E81009955}" type="presParOf" srcId="{8CE86FA9-F9AE-4F4E-AE41-332F2207D5CC}" destId="{06E0C7D7-2219-44E3-96F1-1AC03BB1F3B2}" srcOrd="0" destOrd="0" presId="urn:microsoft.com/office/officeart/2005/8/layout/bList2"/>
    <dgm:cxn modelId="{6102595D-B05F-4CF1-AC32-8BF0493DB89F}" type="presParOf" srcId="{8CE86FA9-F9AE-4F4E-AE41-332F2207D5CC}" destId="{B468725B-008C-4116-86A2-A25DFBEDEBFA}" srcOrd="1" destOrd="0" presId="urn:microsoft.com/office/officeart/2005/8/layout/bList2"/>
    <dgm:cxn modelId="{F211150D-AF4D-4C81-B798-854CF78B1FC8}" type="presParOf" srcId="{8CE86FA9-F9AE-4F4E-AE41-332F2207D5CC}" destId="{51481E92-77B1-49BA-A932-6EDFF00176F1}" srcOrd="2" destOrd="0" presId="urn:microsoft.com/office/officeart/2005/8/layout/bList2"/>
    <dgm:cxn modelId="{E78AA811-85C9-44B0-AEA9-CFB1FA557F1E}" type="presParOf" srcId="{8CE86FA9-F9AE-4F4E-AE41-332F2207D5CC}" destId="{4ED21AF1-B7EF-49F4-ABEC-14E67CB09C63}" srcOrd="3" destOrd="0" presId="urn:microsoft.com/office/officeart/2005/8/layout/bList2"/>
    <dgm:cxn modelId="{57071CBB-13B3-48C0-9BFC-02FED04B22C3}" type="presParOf" srcId="{94B24413-7AA2-4FB3-8267-5E716318520B}" destId="{58020704-9BAE-4366-9F89-4E9CA72E0421}" srcOrd="1" destOrd="0" presId="urn:microsoft.com/office/officeart/2005/8/layout/bList2"/>
    <dgm:cxn modelId="{FDE6E968-6E87-48D8-9756-BA9745DEC670}" type="presParOf" srcId="{94B24413-7AA2-4FB3-8267-5E716318520B}" destId="{B53BB2B0-BE60-4C59-9D9B-ACA450E7F12E}" srcOrd="2" destOrd="0" presId="urn:microsoft.com/office/officeart/2005/8/layout/bList2"/>
    <dgm:cxn modelId="{843B3ACF-36F5-46D9-A868-9EE0B2875973}" type="presParOf" srcId="{B53BB2B0-BE60-4C59-9D9B-ACA450E7F12E}" destId="{8BA694C2-88B7-41E7-BC9B-F19ABA4B6DAC}" srcOrd="0" destOrd="0" presId="urn:microsoft.com/office/officeart/2005/8/layout/bList2"/>
    <dgm:cxn modelId="{E3594CA3-98A8-415C-A8B3-6397EDE9118C}" type="presParOf" srcId="{B53BB2B0-BE60-4C59-9D9B-ACA450E7F12E}" destId="{8E51441A-0370-4F9E-85D5-85E5550AF56B}" srcOrd="1" destOrd="0" presId="urn:microsoft.com/office/officeart/2005/8/layout/bList2"/>
    <dgm:cxn modelId="{89532429-58DA-4950-B816-9E3992A2A5F3}" type="presParOf" srcId="{B53BB2B0-BE60-4C59-9D9B-ACA450E7F12E}" destId="{E508874C-CECD-4615-B09C-84E7579307B1}" srcOrd="2" destOrd="0" presId="urn:microsoft.com/office/officeart/2005/8/layout/bList2"/>
    <dgm:cxn modelId="{C9DFB1B9-46EC-48FC-A61E-2EEA0CAF2316}" type="presParOf" srcId="{B53BB2B0-BE60-4C59-9D9B-ACA450E7F12E}" destId="{76068A38-C0D1-4B6B-A97F-9E372AE026AA}" srcOrd="3" destOrd="0" presId="urn:microsoft.com/office/officeart/2005/8/layout/bList2"/>
    <dgm:cxn modelId="{17BF2787-0102-4257-AAD4-E319E64CEF8E}" type="presParOf" srcId="{94B24413-7AA2-4FB3-8267-5E716318520B}" destId="{BCE39246-156B-4AFE-ADA2-43DD7DC9D5FB}" srcOrd="3" destOrd="0" presId="urn:microsoft.com/office/officeart/2005/8/layout/bList2"/>
    <dgm:cxn modelId="{D6CA4D66-1730-4C2C-8EC5-0068BF9A8C1F}" type="presParOf" srcId="{94B24413-7AA2-4FB3-8267-5E716318520B}" destId="{2D2AC7C3-7062-4156-B87B-3ACAF9DA6C1B}" srcOrd="4" destOrd="0" presId="urn:microsoft.com/office/officeart/2005/8/layout/bList2"/>
    <dgm:cxn modelId="{20D04B18-2E99-428B-BE74-F4CFD2EB329C}" type="presParOf" srcId="{2D2AC7C3-7062-4156-B87B-3ACAF9DA6C1B}" destId="{98BE22CC-CDD8-42FA-8B35-8458D0DED142}" srcOrd="0" destOrd="0" presId="urn:microsoft.com/office/officeart/2005/8/layout/bList2"/>
    <dgm:cxn modelId="{65C5C6CE-C114-4D6C-8985-0887A6F021AD}" type="presParOf" srcId="{2D2AC7C3-7062-4156-B87B-3ACAF9DA6C1B}" destId="{1EC65CED-9C70-4678-A0E5-7158FB9282BF}" srcOrd="1" destOrd="0" presId="urn:microsoft.com/office/officeart/2005/8/layout/bList2"/>
    <dgm:cxn modelId="{16A2286A-B325-4A2C-B109-B3EF9925DFC0}" type="presParOf" srcId="{2D2AC7C3-7062-4156-B87B-3ACAF9DA6C1B}" destId="{C5D2F4D9-1E78-40E0-A4B2-D54628B600D8}" srcOrd="2" destOrd="0" presId="urn:microsoft.com/office/officeart/2005/8/layout/bList2"/>
    <dgm:cxn modelId="{D479A234-AEC2-45A2-BB39-949D8DFA76FC}" type="presParOf" srcId="{2D2AC7C3-7062-4156-B87B-3ACAF9DA6C1B}" destId="{B7A8E85E-A8A1-4E0A-876A-0D3A04C66B5D}"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1">
            <a:alpha val="74000"/>
          </a:schemeClr>
        </a:solidFill>
      </dgm:spPr>
      <dgm:t>
        <a:bodyPr/>
        <a:lstStyle/>
        <a:p>
          <a:r>
            <a:rPr lang="en-AU" sz="1600" dirty="0"/>
            <a:t>Results</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1">
            <a:alpha val="66000"/>
          </a:schemeClr>
        </a:solidFill>
      </dgm:spPr>
      <dgm:t>
        <a:bodyPr/>
        <a:lstStyle/>
        <a:p>
          <a:r>
            <a:rPr lang="en-AU" sz="1600" dirty="0"/>
            <a:t>Discussion</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lumMod val="50000"/>
            <a:alpha val="58000"/>
          </a:schemeClr>
        </a:solidFill>
      </dgm:spPr>
      <dgm:t>
        <a:bodyPr/>
        <a:lstStyle/>
        <a:p>
          <a:r>
            <a:rPr lang="en-AU" sz="1600" dirty="0"/>
            <a:t>“What does it mean?”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1">
            <a:alpha val="74000"/>
          </a:schemeClr>
        </a:solidFill>
      </dgm:spPr>
      <dgm:t>
        <a:bodyPr/>
        <a:lstStyle/>
        <a:p>
          <a:r>
            <a:rPr lang="en-AU" sz="1600" dirty="0"/>
            <a:t>Results</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1">
            <a:alpha val="66000"/>
          </a:schemeClr>
        </a:solidFill>
      </dgm:spPr>
      <dgm:t>
        <a:bodyPr/>
        <a:lstStyle/>
        <a:p>
          <a:r>
            <a:rPr lang="en-AU" sz="1600" dirty="0"/>
            <a:t>Discussion</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lumMod val="50000"/>
            <a:alpha val="58000"/>
          </a:schemeClr>
        </a:solidFill>
      </dgm:spPr>
      <dgm:t>
        <a:bodyPr/>
        <a:lstStyle/>
        <a:p>
          <a:r>
            <a:rPr lang="en-AU" sz="1600" dirty="0"/>
            <a:t>“What does it mean?”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CBA7756D-A7FC-4AE0-B9CA-141D0DCEEB4E}"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DFA01374-9FED-474B-AE3F-A5746E80D579}">
      <dgm:prSet phldrT="[Text]" custT="1"/>
      <dgm:spPr/>
      <dgm:t>
        <a:bodyPr/>
        <a:lstStyle/>
        <a:p>
          <a:r>
            <a:rPr lang="en-US" sz="3000" dirty="0"/>
            <a:t>Title &amp; Abstract</a:t>
          </a:r>
        </a:p>
      </dgm:t>
    </dgm:pt>
    <dgm:pt modelId="{504C7001-1153-437C-B2AC-2669ADF523FD}" type="parTrans" cxnId="{1389F3CC-A52B-449A-B398-FAB104C98CA7}">
      <dgm:prSet/>
      <dgm:spPr/>
      <dgm:t>
        <a:bodyPr/>
        <a:lstStyle/>
        <a:p>
          <a:endParaRPr lang="en-US"/>
        </a:p>
      </dgm:t>
    </dgm:pt>
    <dgm:pt modelId="{C4188DD0-9757-48F6-BEB1-FD874F1FB65A}" type="sibTrans" cxnId="{1389F3CC-A52B-449A-B398-FAB104C98CA7}">
      <dgm:prSet/>
      <dgm:spPr/>
      <dgm:t>
        <a:bodyPr/>
        <a:lstStyle/>
        <a:p>
          <a:endParaRPr lang="en-US"/>
        </a:p>
      </dgm:t>
    </dgm:pt>
    <dgm:pt modelId="{0E436697-A329-4877-A7E7-E7057D47ACC1}">
      <dgm:prSet phldrT="[Text]" custT="1"/>
      <dgm:spPr/>
      <dgm:t>
        <a:bodyPr/>
        <a:lstStyle/>
        <a:p>
          <a:r>
            <a:rPr lang="en-US" sz="2400" dirty="0"/>
            <a:t>Title</a:t>
          </a:r>
        </a:p>
      </dgm:t>
    </dgm:pt>
    <dgm:pt modelId="{43573A5E-D9C4-44C0-BAE0-768EAFB71DC2}" type="parTrans" cxnId="{DF7A4E3E-D90F-4CBF-8EEA-7CB25E986BBF}">
      <dgm:prSet/>
      <dgm:spPr/>
      <dgm:t>
        <a:bodyPr/>
        <a:lstStyle/>
        <a:p>
          <a:endParaRPr lang="en-US"/>
        </a:p>
      </dgm:t>
    </dgm:pt>
    <dgm:pt modelId="{BB93F4C5-E099-443D-937C-649E6413CD93}" type="sibTrans" cxnId="{DF7A4E3E-D90F-4CBF-8EEA-7CB25E986BBF}">
      <dgm:prSet/>
      <dgm:spPr/>
      <dgm:t>
        <a:bodyPr/>
        <a:lstStyle/>
        <a:p>
          <a:endParaRPr lang="en-US"/>
        </a:p>
      </dgm:t>
    </dgm:pt>
    <dgm:pt modelId="{D8A19E27-DB74-413A-879E-1DC108A9863E}">
      <dgm:prSet phldrT="[Text]" custT="1"/>
      <dgm:spPr/>
      <dgm:t>
        <a:bodyPr/>
        <a:lstStyle/>
        <a:p>
          <a:r>
            <a:rPr lang="en-US" sz="2400" dirty="0"/>
            <a:t>Abstract</a:t>
          </a:r>
        </a:p>
      </dgm:t>
    </dgm:pt>
    <dgm:pt modelId="{EA737F01-C2D0-4F23-A36C-F7192A40DFDB}" type="parTrans" cxnId="{4F6F6322-92DA-4D64-8AD2-D06C6CAEB753}">
      <dgm:prSet/>
      <dgm:spPr/>
      <dgm:t>
        <a:bodyPr/>
        <a:lstStyle/>
        <a:p>
          <a:endParaRPr lang="en-US"/>
        </a:p>
      </dgm:t>
    </dgm:pt>
    <dgm:pt modelId="{68E0EEE2-DC5D-4FEA-AB9F-FBC4F7C0C989}" type="sibTrans" cxnId="{4F6F6322-92DA-4D64-8AD2-D06C6CAEB753}">
      <dgm:prSet/>
      <dgm:spPr/>
      <dgm:t>
        <a:bodyPr/>
        <a:lstStyle/>
        <a:p>
          <a:endParaRPr lang="en-US"/>
        </a:p>
      </dgm:t>
    </dgm:pt>
    <dgm:pt modelId="{B01D4C2A-7ED6-489B-8F10-EADF8A4C0AC6}">
      <dgm:prSet phldrT="[Text]" custT="1"/>
      <dgm:spPr/>
      <dgm:t>
        <a:bodyPr/>
        <a:lstStyle/>
        <a:p>
          <a:r>
            <a:rPr lang="en-US" sz="3000" dirty="0"/>
            <a:t>Why did you start?</a:t>
          </a:r>
        </a:p>
      </dgm:t>
    </dgm:pt>
    <dgm:pt modelId="{A93D6FE6-6A63-40E7-9784-CCFA1A96E8BA}" type="parTrans" cxnId="{E7773637-1D4C-4D82-81C2-DC30F771F8BD}">
      <dgm:prSet/>
      <dgm:spPr/>
      <dgm:t>
        <a:bodyPr/>
        <a:lstStyle/>
        <a:p>
          <a:endParaRPr lang="en-US"/>
        </a:p>
      </dgm:t>
    </dgm:pt>
    <dgm:pt modelId="{FEE7319E-2737-4F62-8EB4-BFDDC48F39E8}" type="sibTrans" cxnId="{E7773637-1D4C-4D82-81C2-DC30F771F8BD}">
      <dgm:prSet/>
      <dgm:spPr/>
      <dgm:t>
        <a:bodyPr/>
        <a:lstStyle/>
        <a:p>
          <a:endParaRPr lang="en-US"/>
        </a:p>
      </dgm:t>
    </dgm:pt>
    <dgm:pt modelId="{6FCE919D-12D2-4CE8-AF48-A761774E9707}">
      <dgm:prSet phldrT="[Text]" custT="1"/>
      <dgm:spPr/>
      <dgm:t>
        <a:bodyPr/>
        <a:lstStyle/>
        <a:p>
          <a:r>
            <a:rPr lang="en-US" sz="2400" dirty="0"/>
            <a:t>Problem</a:t>
          </a:r>
        </a:p>
      </dgm:t>
    </dgm:pt>
    <dgm:pt modelId="{3844C57B-F586-45E1-9D29-C8D1329C4F5B}" type="parTrans" cxnId="{CBB208B9-0F9F-46BA-BD1D-6EDE88C5617F}">
      <dgm:prSet/>
      <dgm:spPr/>
      <dgm:t>
        <a:bodyPr/>
        <a:lstStyle/>
        <a:p>
          <a:endParaRPr lang="en-US"/>
        </a:p>
      </dgm:t>
    </dgm:pt>
    <dgm:pt modelId="{B21B5918-832D-402A-9421-59D40730C209}" type="sibTrans" cxnId="{CBB208B9-0F9F-46BA-BD1D-6EDE88C5617F}">
      <dgm:prSet/>
      <dgm:spPr/>
      <dgm:t>
        <a:bodyPr/>
        <a:lstStyle/>
        <a:p>
          <a:endParaRPr lang="en-US"/>
        </a:p>
      </dgm:t>
    </dgm:pt>
    <dgm:pt modelId="{1EB55EB3-0C9C-41F2-9DD0-E7A15A9E0B79}">
      <dgm:prSet phldrT="[Text]" custT="1"/>
      <dgm:spPr/>
      <dgm:t>
        <a:bodyPr/>
        <a:lstStyle/>
        <a:p>
          <a:r>
            <a:rPr lang="en-US" sz="2400" dirty="0"/>
            <a:t>Current knowledge</a:t>
          </a:r>
        </a:p>
      </dgm:t>
    </dgm:pt>
    <dgm:pt modelId="{7D3519B3-2895-4327-B328-E182AEECD0A1}" type="parTrans" cxnId="{DAFA4C59-0B17-439A-93AA-9AD5DA2E10AB}">
      <dgm:prSet/>
      <dgm:spPr/>
      <dgm:t>
        <a:bodyPr/>
        <a:lstStyle/>
        <a:p>
          <a:endParaRPr lang="en-US"/>
        </a:p>
      </dgm:t>
    </dgm:pt>
    <dgm:pt modelId="{D2CD21CA-3B7A-4F0F-A7D5-12AE7CA78343}" type="sibTrans" cxnId="{DAFA4C59-0B17-439A-93AA-9AD5DA2E10AB}">
      <dgm:prSet/>
      <dgm:spPr/>
      <dgm:t>
        <a:bodyPr/>
        <a:lstStyle/>
        <a:p>
          <a:endParaRPr lang="en-US"/>
        </a:p>
      </dgm:t>
    </dgm:pt>
    <dgm:pt modelId="{A1C555DB-F456-40A9-A21A-5E4A69A80B25}">
      <dgm:prSet phldrT="[Text]" custT="1"/>
      <dgm:spPr/>
      <dgm:t>
        <a:bodyPr/>
        <a:lstStyle/>
        <a:p>
          <a:r>
            <a:rPr lang="en-US" sz="3000" dirty="0"/>
            <a:t>What did you do?</a:t>
          </a:r>
        </a:p>
      </dgm:t>
    </dgm:pt>
    <dgm:pt modelId="{79547C5D-475F-4F52-BF6E-8332A3AAB3F2}" type="parTrans" cxnId="{E03431FE-8CE9-4290-8978-D0EE771EF5A0}">
      <dgm:prSet/>
      <dgm:spPr/>
      <dgm:t>
        <a:bodyPr/>
        <a:lstStyle/>
        <a:p>
          <a:endParaRPr lang="en-US"/>
        </a:p>
      </dgm:t>
    </dgm:pt>
    <dgm:pt modelId="{9A758A1B-F054-4147-8999-4E1143DA9105}" type="sibTrans" cxnId="{E03431FE-8CE9-4290-8978-D0EE771EF5A0}">
      <dgm:prSet/>
      <dgm:spPr/>
      <dgm:t>
        <a:bodyPr/>
        <a:lstStyle/>
        <a:p>
          <a:endParaRPr lang="en-US"/>
        </a:p>
      </dgm:t>
    </dgm:pt>
    <dgm:pt modelId="{71F40094-2E55-45B9-8916-68A3AB44DE96}">
      <dgm:prSet phldrT="[Text]" custT="1"/>
      <dgm:spPr/>
      <dgm:t>
        <a:bodyPr/>
        <a:lstStyle/>
        <a:p>
          <a:r>
            <a:rPr lang="en-US" sz="3000" dirty="0"/>
            <a:t>What did you find?</a:t>
          </a:r>
        </a:p>
      </dgm:t>
    </dgm:pt>
    <dgm:pt modelId="{0F4AA650-A2F3-45E6-9044-0CFE23DB30B3}" type="parTrans" cxnId="{55E4DCF3-681D-4103-A249-25979B852195}">
      <dgm:prSet/>
      <dgm:spPr/>
      <dgm:t>
        <a:bodyPr/>
        <a:lstStyle/>
        <a:p>
          <a:endParaRPr lang="en-US"/>
        </a:p>
      </dgm:t>
    </dgm:pt>
    <dgm:pt modelId="{12CFBAB3-40CB-4837-85CF-F48D6232E114}" type="sibTrans" cxnId="{55E4DCF3-681D-4103-A249-25979B852195}">
      <dgm:prSet/>
      <dgm:spPr/>
      <dgm:t>
        <a:bodyPr/>
        <a:lstStyle/>
        <a:p>
          <a:endParaRPr lang="en-US"/>
        </a:p>
      </dgm:t>
    </dgm:pt>
    <dgm:pt modelId="{9B4B2BED-192A-4BC9-A5B9-978D50942F3E}">
      <dgm:prSet phldrT="[Text]" custT="1"/>
      <dgm:spPr/>
      <dgm:t>
        <a:bodyPr/>
        <a:lstStyle/>
        <a:p>
          <a:r>
            <a:rPr lang="en-US" sz="3000" dirty="0"/>
            <a:t>What does it mean?</a:t>
          </a:r>
        </a:p>
      </dgm:t>
    </dgm:pt>
    <dgm:pt modelId="{C36380F0-F26C-4847-A442-A0F66AF47713}" type="parTrans" cxnId="{64BEB209-70A7-43D0-B4B2-6E70F2E117F2}">
      <dgm:prSet/>
      <dgm:spPr/>
      <dgm:t>
        <a:bodyPr/>
        <a:lstStyle/>
        <a:p>
          <a:endParaRPr lang="en-US"/>
        </a:p>
      </dgm:t>
    </dgm:pt>
    <dgm:pt modelId="{AE62667F-95D5-4754-803B-F6AC2795F076}" type="sibTrans" cxnId="{64BEB209-70A7-43D0-B4B2-6E70F2E117F2}">
      <dgm:prSet/>
      <dgm:spPr/>
      <dgm:t>
        <a:bodyPr/>
        <a:lstStyle/>
        <a:p>
          <a:endParaRPr lang="en-US"/>
        </a:p>
      </dgm:t>
    </dgm:pt>
    <dgm:pt modelId="{1CAE7A46-A27B-4CC3-B980-2C26DF900FC8}">
      <dgm:prSet phldrT="[Text]" custT="1"/>
      <dgm:spPr/>
      <dgm:t>
        <a:bodyPr/>
        <a:lstStyle/>
        <a:p>
          <a:r>
            <a:rPr lang="en-US" sz="2400" dirty="0"/>
            <a:t>Qualitative results</a:t>
          </a:r>
        </a:p>
      </dgm:t>
    </dgm:pt>
    <dgm:pt modelId="{D95540F3-ED23-4D4C-BD18-090145ED63E5}" type="parTrans" cxnId="{E1476AD1-95B1-417B-BEF8-84FB646FFD0C}">
      <dgm:prSet/>
      <dgm:spPr/>
      <dgm:t>
        <a:bodyPr/>
        <a:lstStyle/>
        <a:p>
          <a:endParaRPr lang="en-US"/>
        </a:p>
      </dgm:t>
    </dgm:pt>
    <dgm:pt modelId="{8DC681A2-5DFB-4281-A716-11337407558E}" type="sibTrans" cxnId="{E1476AD1-95B1-417B-BEF8-84FB646FFD0C}">
      <dgm:prSet/>
      <dgm:spPr/>
      <dgm:t>
        <a:bodyPr/>
        <a:lstStyle/>
        <a:p>
          <a:endParaRPr lang="en-US"/>
        </a:p>
      </dgm:t>
    </dgm:pt>
    <dgm:pt modelId="{C49FCA15-5554-4071-B23C-2B2B86B5FB63}">
      <dgm:prSet phldrT="[Text]" custT="1"/>
      <dgm:spPr/>
      <dgm:t>
        <a:bodyPr/>
        <a:lstStyle/>
        <a:p>
          <a:r>
            <a:rPr lang="en-US" sz="3000" dirty="0"/>
            <a:t>Other information</a:t>
          </a:r>
        </a:p>
      </dgm:t>
    </dgm:pt>
    <dgm:pt modelId="{91F26894-6A45-4A99-B3B0-1EFD6813F07E}" type="parTrans" cxnId="{66B6AC83-40EC-42C3-9D39-E380BA31677D}">
      <dgm:prSet/>
      <dgm:spPr/>
      <dgm:t>
        <a:bodyPr/>
        <a:lstStyle/>
        <a:p>
          <a:endParaRPr lang="en-US"/>
        </a:p>
      </dgm:t>
    </dgm:pt>
    <dgm:pt modelId="{D134FF28-2EF9-4FFA-95F5-5CE11DCBA49A}" type="sibTrans" cxnId="{66B6AC83-40EC-42C3-9D39-E380BA31677D}">
      <dgm:prSet/>
      <dgm:spPr/>
      <dgm:t>
        <a:bodyPr/>
        <a:lstStyle/>
        <a:p>
          <a:endParaRPr lang="en-US"/>
        </a:p>
      </dgm:t>
    </dgm:pt>
    <dgm:pt modelId="{989E24EB-DE83-444A-BC9F-6B68BD02C415}">
      <dgm:prSet phldrT="[Text]" custT="1"/>
      <dgm:spPr/>
      <dgm:t>
        <a:bodyPr/>
        <a:lstStyle/>
        <a:p>
          <a:r>
            <a:rPr lang="en-US" sz="2400" dirty="0"/>
            <a:t>Summary</a:t>
          </a:r>
        </a:p>
      </dgm:t>
    </dgm:pt>
    <dgm:pt modelId="{ED1F0A05-6D78-42FA-A2C6-A003EA36DA2D}" type="parTrans" cxnId="{C91EE5D9-B95D-4333-8106-72FD750D2A2E}">
      <dgm:prSet/>
      <dgm:spPr/>
      <dgm:t>
        <a:bodyPr/>
        <a:lstStyle/>
        <a:p>
          <a:endParaRPr lang="en-US"/>
        </a:p>
      </dgm:t>
    </dgm:pt>
    <dgm:pt modelId="{6CF92BC5-0961-4A7E-8881-10DDC0497BFA}" type="sibTrans" cxnId="{C91EE5D9-B95D-4333-8106-72FD750D2A2E}">
      <dgm:prSet/>
      <dgm:spPr/>
      <dgm:t>
        <a:bodyPr/>
        <a:lstStyle/>
        <a:p>
          <a:endParaRPr lang="en-US"/>
        </a:p>
      </dgm:t>
    </dgm:pt>
    <dgm:pt modelId="{7899724A-602D-4134-A25A-553C63CC48CB}">
      <dgm:prSet phldrT="[Text]" custT="1"/>
      <dgm:spPr/>
      <dgm:t>
        <a:bodyPr/>
        <a:lstStyle/>
        <a:p>
          <a:r>
            <a:rPr lang="en-US" sz="2400" dirty="0"/>
            <a:t>Funding</a:t>
          </a:r>
        </a:p>
      </dgm:t>
    </dgm:pt>
    <dgm:pt modelId="{DEC7A98E-30E7-4C53-8668-8ABFE418B14A}" type="parTrans" cxnId="{64E1A5B0-07BB-449F-AF31-B3224A6E82C7}">
      <dgm:prSet/>
      <dgm:spPr/>
      <dgm:t>
        <a:bodyPr/>
        <a:lstStyle/>
        <a:p>
          <a:endParaRPr lang="en-US"/>
        </a:p>
      </dgm:t>
    </dgm:pt>
    <dgm:pt modelId="{CD3813BF-6B19-4C6F-A981-FB5CD3C49CD8}" type="sibTrans" cxnId="{64E1A5B0-07BB-449F-AF31-B3224A6E82C7}">
      <dgm:prSet/>
      <dgm:spPr/>
      <dgm:t>
        <a:bodyPr/>
        <a:lstStyle/>
        <a:p>
          <a:endParaRPr lang="en-US"/>
        </a:p>
      </dgm:t>
    </dgm:pt>
    <dgm:pt modelId="{A831F8C0-7B55-4906-97B9-C01DAF0CE0DB}">
      <dgm:prSet phldrT="[Text]" custT="1"/>
      <dgm:spPr/>
      <dgm:t>
        <a:bodyPr/>
        <a:lstStyle/>
        <a:p>
          <a:r>
            <a:rPr lang="en-US" sz="2400" dirty="0"/>
            <a:t>Rationale</a:t>
          </a:r>
        </a:p>
      </dgm:t>
    </dgm:pt>
    <dgm:pt modelId="{E0FB8DA8-BAE1-4CD6-9ECC-2CC762DF4F76}" type="parTrans" cxnId="{EA6442B8-0E55-4D73-9C4E-D8D6C7BD9D45}">
      <dgm:prSet/>
      <dgm:spPr/>
      <dgm:t>
        <a:bodyPr/>
        <a:lstStyle/>
        <a:p>
          <a:endParaRPr lang="en-US"/>
        </a:p>
      </dgm:t>
    </dgm:pt>
    <dgm:pt modelId="{FC0AA0E9-C512-445F-A825-815F57D13C98}" type="sibTrans" cxnId="{EA6442B8-0E55-4D73-9C4E-D8D6C7BD9D45}">
      <dgm:prSet/>
      <dgm:spPr/>
      <dgm:t>
        <a:bodyPr/>
        <a:lstStyle/>
        <a:p>
          <a:endParaRPr lang="en-US"/>
        </a:p>
      </dgm:t>
    </dgm:pt>
    <dgm:pt modelId="{D0C643AA-A597-45E7-B634-B698E3C57DA0}">
      <dgm:prSet phldrT="[Text]" custT="1"/>
      <dgm:spPr/>
      <dgm:t>
        <a:bodyPr/>
        <a:lstStyle/>
        <a:p>
          <a:r>
            <a:rPr lang="en-US" sz="2400" dirty="0"/>
            <a:t>Specific Aims</a:t>
          </a:r>
        </a:p>
      </dgm:t>
    </dgm:pt>
    <dgm:pt modelId="{678FA7F5-E789-40EC-84E5-BCDD7587FCDE}" type="parTrans" cxnId="{5CA5285F-DF41-40E9-B097-F57A74C043C9}">
      <dgm:prSet/>
      <dgm:spPr/>
      <dgm:t>
        <a:bodyPr/>
        <a:lstStyle/>
        <a:p>
          <a:endParaRPr lang="en-US"/>
        </a:p>
      </dgm:t>
    </dgm:pt>
    <dgm:pt modelId="{55F0A357-E2E4-4485-88CC-FE138583EC26}" type="sibTrans" cxnId="{5CA5285F-DF41-40E9-B097-F57A74C043C9}">
      <dgm:prSet/>
      <dgm:spPr/>
      <dgm:t>
        <a:bodyPr/>
        <a:lstStyle/>
        <a:p>
          <a:endParaRPr lang="en-US"/>
        </a:p>
      </dgm:t>
    </dgm:pt>
    <dgm:pt modelId="{713173B2-F965-4B6C-97E5-845A984A0138}">
      <dgm:prSet phldrT="[Text]" custT="1"/>
      <dgm:spPr/>
      <dgm:t>
        <a:bodyPr/>
        <a:lstStyle/>
        <a:p>
          <a:r>
            <a:rPr lang="en-US" sz="2400" dirty="0"/>
            <a:t>Context</a:t>
          </a:r>
        </a:p>
      </dgm:t>
    </dgm:pt>
    <dgm:pt modelId="{FB111EEA-B6E0-4E28-9322-DE99C922C306}" type="parTrans" cxnId="{3D15E17C-2C8B-4508-8CD0-09AF2A378742}">
      <dgm:prSet/>
      <dgm:spPr/>
      <dgm:t>
        <a:bodyPr/>
        <a:lstStyle/>
        <a:p>
          <a:endParaRPr lang="en-US"/>
        </a:p>
      </dgm:t>
    </dgm:pt>
    <dgm:pt modelId="{6DF0DF66-2BC4-42FA-BF15-E2302E560514}" type="sibTrans" cxnId="{3D15E17C-2C8B-4508-8CD0-09AF2A378742}">
      <dgm:prSet/>
      <dgm:spPr/>
      <dgm:t>
        <a:bodyPr/>
        <a:lstStyle/>
        <a:p>
          <a:endParaRPr lang="en-US"/>
        </a:p>
      </dgm:t>
    </dgm:pt>
    <dgm:pt modelId="{1596C684-5321-49DB-AEFD-1DEE3C55570B}">
      <dgm:prSet phldrT="[Text]" custT="1"/>
      <dgm:spPr/>
      <dgm:t>
        <a:bodyPr/>
        <a:lstStyle/>
        <a:p>
          <a:r>
            <a:rPr lang="en-US" sz="2400" dirty="0"/>
            <a:t>Intervention</a:t>
          </a:r>
        </a:p>
      </dgm:t>
    </dgm:pt>
    <dgm:pt modelId="{F5321989-3ADA-4E1B-B166-16F606DC1FFB}" type="parTrans" cxnId="{9488081B-A646-4441-B5A4-B09334C87DEA}">
      <dgm:prSet/>
      <dgm:spPr/>
      <dgm:t>
        <a:bodyPr/>
        <a:lstStyle/>
        <a:p>
          <a:endParaRPr lang="en-US"/>
        </a:p>
      </dgm:t>
    </dgm:pt>
    <dgm:pt modelId="{5D1C2EC3-F2CA-49AC-9C26-62C8DE7D2A27}" type="sibTrans" cxnId="{9488081B-A646-4441-B5A4-B09334C87DEA}">
      <dgm:prSet/>
      <dgm:spPr/>
      <dgm:t>
        <a:bodyPr/>
        <a:lstStyle/>
        <a:p>
          <a:endParaRPr lang="en-US"/>
        </a:p>
      </dgm:t>
    </dgm:pt>
    <dgm:pt modelId="{FE552967-E837-4BB6-86D9-DB32199AED86}">
      <dgm:prSet phldrT="[Text]" custT="1"/>
      <dgm:spPr/>
      <dgm:t>
        <a:bodyPr/>
        <a:lstStyle/>
        <a:p>
          <a:r>
            <a:rPr lang="en-US" sz="2400" dirty="0"/>
            <a:t>Study of intervention </a:t>
          </a:r>
        </a:p>
      </dgm:t>
    </dgm:pt>
    <dgm:pt modelId="{A195944D-521E-44EE-AAAB-78EB600035BE}" type="parTrans" cxnId="{75A7616D-63FF-45A5-A64E-E50079946FA8}">
      <dgm:prSet/>
      <dgm:spPr/>
      <dgm:t>
        <a:bodyPr/>
        <a:lstStyle/>
        <a:p>
          <a:endParaRPr lang="en-US"/>
        </a:p>
      </dgm:t>
    </dgm:pt>
    <dgm:pt modelId="{C8B5807D-4D2E-4012-A11C-5D4314EEA7A2}" type="sibTrans" cxnId="{75A7616D-63FF-45A5-A64E-E50079946FA8}">
      <dgm:prSet/>
      <dgm:spPr/>
      <dgm:t>
        <a:bodyPr/>
        <a:lstStyle/>
        <a:p>
          <a:endParaRPr lang="en-US"/>
        </a:p>
      </dgm:t>
    </dgm:pt>
    <dgm:pt modelId="{A410416E-303C-477A-A478-8CCF7D3A6D4E}">
      <dgm:prSet phldrT="[Text]" custT="1"/>
      <dgm:spPr/>
      <dgm:t>
        <a:bodyPr/>
        <a:lstStyle/>
        <a:p>
          <a:r>
            <a:rPr lang="en-US" sz="2400" dirty="0"/>
            <a:t>Measures</a:t>
          </a:r>
        </a:p>
      </dgm:t>
    </dgm:pt>
    <dgm:pt modelId="{E895112B-890E-4BFF-AF9C-CA789B5A1A23}" type="parTrans" cxnId="{E6647898-7E6E-428C-BB06-3AF239AAE45F}">
      <dgm:prSet/>
      <dgm:spPr/>
      <dgm:t>
        <a:bodyPr/>
        <a:lstStyle/>
        <a:p>
          <a:endParaRPr lang="en-US"/>
        </a:p>
      </dgm:t>
    </dgm:pt>
    <dgm:pt modelId="{5A6BD24B-AA97-4C6B-A862-7C910C662BCF}" type="sibTrans" cxnId="{E6647898-7E6E-428C-BB06-3AF239AAE45F}">
      <dgm:prSet/>
      <dgm:spPr/>
      <dgm:t>
        <a:bodyPr/>
        <a:lstStyle/>
        <a:p>
          <a:endParaRPr lang="en-US"/>
        </a:p>
      </dgm:t>
    </dgm:pt>
    <dgm:pt modelId="{010A2C63-ADB5-47C6-BDBB-564C1C83D29D}">
      <dgm:prSet phldrT="[Text]" custT="1"/>
      <dgm:spPr/>
      <dgm:t>
        <a:bodyPr/>
        <a:lstStyle/>
        <a:p>
          <a:r>
            <a:rPr lang="en-US" sz="2400" dirty="0"/>
            <a:t>Analysis</a:t>
          </a:r>
        </a:p>
      </dgm:t>
    </dgm:pt>
    <dgm:pt modelId="{854216F7-39DC-4FCF-B562-CBAE06F0A5C6}" type="parTrans" cxnId="{8E5E018C-FBC4-458E-8679-284250249698}">
      <dgm:prSet/>
      <dgm:spPr/>
      <dgm:t>
        <a:bodyPr/>
        <a:lstStyle/>
        <a:p>
          <a:endParaRPr lang="en-US"/>
        </a:p>
      </dgm:t>
    </dgm:pt>
    <dgm:pt modelId="{BA32502B-A1DD-41D0-9860-2FF727516042}" type="sibTrans" cxnId="{8E5E018C-FBC4-458E-8679-284250249698}">
      <dgm:prSet/>
      <dgm:spPr/>
      <dgm:t>
        <a:bodyPr/>
        <a:lstStyle/>
        <a:p>
          <a:endParaRPr lang="en-US"/>
        </a:p>
      </dgm:t>
    </dgm:pt>
    <dgm:pt modelId="{C70B2F29-BA71-4C22-81C3-E1D8A31F0BA1}">
      <dgm:prSet phldrT="[Text]" custT="1"/>
      <dgm:spPr/>
      <dgm:t>
        <a:bodyPr/>
        <a:lstStyle/>
        <a:p>
          <a:r>
            <a:rPr lang="en-US" sz="2400" dirty="0"/>
            <a:t>Ethics</a:t>
          </a:r>
        </a:p>
      </dgm:t>
    </dgm:pt>
    <dgm:pt modelId="{98C3AD75-5AAE-4154-B21A-D9F05B1C4D78}" type="parTrans" cxnId="{4AAD8366-09AD-4A95-97AE-49DDA221D285}">
      <dgm:prSet/>
      <dgm:spPr/>
      <dgm:t>
        <a:bodyPr/>
        <a:lstStyle/>
        <a:p>
          <a:endParaRPr lang="en-US"/>
        </a:p>
      </dgm:t>
    </dgm:pt>
    <dgm:pt modelId="{3CAD45E0-418C-4259-910E-6539DB02E0FD}" type="sibTrans" cxnId="{4AAD8366-09AD-4A95-97AE-49DDA221D285}">
      <dgm:prSet/>
      <dgm:spPr/>
      <dgm:t>
        <a:bodyPr/>
        <a:lstStyle/>
        <a:p>
          <a:endParaRPr lang="en-US"/>
        </a:p>
      </dgm:t>
    </dgm:pt>
    <dgm:pt modelId="{57394A2F-8A4C-4E66-A281-7EBAB8620629}">
      <dgm:prSet phldrT="[Text]" custT="1"/>
      <dgm:spPr/>
      <dgm:t>
        <a:bodyPr/>
        <a:lstStyle/>
        <a:p>
          <a:r>
            <a:rPr lang="en-US" sz="2400" dirty="0"/>
            <a:t>Quantitative results</a:t>
          </a:r>
        </a:p>
      </dgm:t>
    </dgm:pt>
    <dgm:pt modelId="{05B6C8B9-EFC8-47BC-80A4-022AC5072F2D}" type="parTrans" cxnId="{FED356FC-59B8-4AAF-BE5F-E18B703C0F7D}">
      <dgm:prSet/>
      <dgm:spPr/>
      <dgm:t>
        <a:bodyPr/>
        <a:lstStyle/>
        <a:p>
          <a:endParaRPr lang="en-US"/>
        </a:p>
      </dgm:t>
    </dgm:pt>
    <dgm:pt modelId="{2FFD9B4D-025F-43D9-9EE5-42094108DBC0}" type="sibTrans" cxnId="{FED356FC-59B8-4AAF-BE5F-E18B703C0F7D}">
      <dgm:prSet/>
      <dgm:spPr/>
      <dgm:t>
        <a:bodyPr/>
        <a:lstStyle/>
        <a:p>
          <a:endParaRPr lang="en-US"/>
        </a:p>
      </dgm:t>
    </dgm:pt>
    <dgm:pt modelId="{81AAE418-9C35-4054-A8F4-6B32A0CD0BB4}">
      <dgm:prSet phldrT="[Text]" custT="1"/>
      <dgm:spPr/>
      <dgm:t>
        <a:bodyPr/>
        <a:lstStyle/>
        <a:p>
          <a:r>
            <a:rPr lang="en-US" sz="2400" dirty="0"/>
            <a:t>Interpret</a:t>
          </a:r>
        </a:p>
      </dgm:t>
    </dgm:pt>
    <dgm:pt modelId="{2F4B77CE-BC39-417A-9DEB-C34E15C7DA89}" type="parTrans" cxnId="{BFC5A14C-36B6-4B18-AB8F-845E3A35FE60}">
      <dgm:prSet/>
      <dgm:spPr/>
      <dgm:t>
        <a:bodyPr/>
        <a:lstStyle/>
        <a:p>
          <a:endParaRPr lang="en-US"/>
        </a:p>
      </dgm:t>
    </dgm:pt>
    <dgm:pt modelId="{AEFA9571-0F88-4211-AB90-64A757A50ABF}" type="sibTrans" cxnId="{BFC5A14C-36B6-4B18-AB8F-845E3A35FE60}">
      <dgm:prSet/>
      <dgm:spPr/>
      <dgm:t>
        <a:bodyPr/>
        <a:lstStyle/>
        <a:p>
          <a:endParaRPr lang="en-US"/>
        </a:p>
      </dgm:t>
    </dgm:pt>
    <dgm:pt modelId="{D2EDF011-279E-4505-84D8-0C1F72EFAA11}">
      <dgm:prSet phldrT="[Text]" custT="1"/>
      <dgm:spPr/>
      <dgm:t>
        <a:bodyPr/>
        <a:lstStyle/>
        <a:p>
          <a:r>
            <a:rPr lang="en-US" sz="2400" dirty="0"/>
            <a:t>Limits</a:t>
          </a:r>
        </a:p>
      </dgm:t>
    </dgm:pt>
    <dgm:pt modelId="{33814EEB-17A8-4B9E-898D-F8729987346B}" type="parTrans" cxnId="{56FFE0FB-42E1-4E2B-B77A-55D9AB95597A}">
      <dgm:prSet/>
      <dgm:spPr/>
      <dgm:t>
        <a:bodyPr/>
        <a:lstStyle/>
        <a:p>
          <a:endParaRPr lang="en-US"/>
        </a:p>
      </dgm:t>
    </dgm:pt>
    <dgm:pt modelId="{A7B2B063-399A-4608-AEB7-2D246EE099BA}" type="sibTrans" cxnId="{56FFE0FB-42E1-4E2B-B77A-55D9AB95597A}">
      <dgm:prSet/>
      <dgm:spPr/>
      <dgm:t>
        <a:bodyPr/>
        <a:lstStyle/>
        <a:p>
          <a:endParaRPr lang="en-US"/>
        </a:p>
      </dgm:t>
    </dgm:pt>
    <dgm:pt modelId="{089E4F5C-ED00-4480-9CA7-944E8A57C2F0}">
      <dgm:prSet phldrT="[Text]" custT="1"/>
      <dgm:spPr/>
      <dgm:t>
        <a:bodyPr/>
        <a:lstStyle/>
        <a:p>
          <a:r>
            <a:rPr lang="en-US" sz="2400" dirty="0"/>
            <a:t>Conclusion</a:t>
          </a:r>
        </a:p>
      </dgm:t>
    </dgm:pt>
    <dgm:pt modelId="{5F2B01AE-3535-47EE-8DE8-82F3773C1FCF}" type="parTrans" cxnId="{1E205633-53A8-4038-87ED-A36190E28C19}">
      <dgm:prSet/>
      <dgm:spPr/>
      <dgm:t>
        <a:bodyPr/>
        <a:lstStyle/>
        <a:p>
          <a:endParaRPr lang="en-US"/>
        </a:p>
      </dgm:t>
    </dgm:pt>
    <dgm:pt modelId="{228CC5DB-E94F-4D81-8DA5-096234CD8DE8}" type="sibTrans" cxnId="{1E205633-53A8-4038-87ED-A36190E28C19}">
      <dgm:prSet/>
      <dgm:spPr/>
      <dgm:t>
        <a:bodyPr/>
        <a:lstStyle/>
        <a:p>
          <a:endParaRPr lang="en-US"/>
        </a:p>
      </dgm:t>
    </dgm:pt>
    <dgm:pt modelId="{BCE43B3C-3CC1-4806-A3F0-DF23B132C3F6}" type="pres">
      <dgm:prSet presAssocID="{CBA7756D-A7FC-4AE0-B9CA-141D0DCEEB4E}" presName="diagram" presStyleCnt="0">
        <dgm:presLayoutVars>
          <dgm:chPref val="1"/>
          <dgm:dir/>
          <dgm:animOne val="branch"/>
          <dgm:animLvl val="lvl"/>
          <dgm:resizeHandles/>
        </dgm:presLayoutVars>
      </dgm:prSet>
      <dgm:spPr/>
    </dgm:pt>
    <dgm:pt modelId="{2D4A9BC1-8311-4FAE-B4FE-A4EBE2EFB87B}" type="pres">
      <dgm:prSet presAssocID="{DFA01374-9FED-474B-AE3F-A5746E80D579}" presName="root" presStyleCnt="0"/>
      <dgm:spPr/>
    </dgm:pt>
    <dgm:pt modelId="{0D193BB9-C4AE-4478-A896-72F3008B46FE}" type="pres">
      <dgm:prSet presAssocID="{DFA01374-9FED-474B-AE3F-A5746E80D579}" presName="rootComposite" presStyleCnt="0"/>
      <dgm:spPr/>
    </dgm:pt>
    <dgm:pt modelId="{189C71BA-F0BF-4A25-86E7-F514AB5A6410}" type="pres">
      <dgm:prSet presAssocID="{DFA01374-9FED-474B-AE3F-A5746E80D579}" presName="rootText" presStyleLbl="node1" presStyleIdx="0" presStyleCnt="6"/>
      <dgm:spPr/>
    </dgm:pt>
    <dgm:pt modelId="{8BD285E3-5C89-47E2-8C41-7B5B7AC36AAE}" type="pres">
      <dgm:prSet presAssocID="{DFA01374-9FED-474B-AE3F-A5746E80D579}" presName="rootConnector" presStyleLbl="node1" presStyleIdx="0" presStyleCnt="6"/>
      <dgm:spPr/>
    </dgm:pt>
    <dgm:pt modelId="{32289309-384F-4ECA-BCB1-647D0D4A302B}" type="pres">
      <dgm:prSet presAssocID="{DFA01374-9FED-474B-AE3F-A5746E80D579}" presName="childShape" presStyleCnt="0"/>
      <dgm:spPr/>
    </dgm:pt>
    <dgm:pt modelId="{4D1CDF4C-BC1A-4C62-93E0-2901EEA33A1E}" type="pres">
      <dgm:prSet presAssocID="{43573A5E-D9C4-44C0-BAE0-768EAFB71DC2}" presName="Name13" presStyleLbl="parChTrans1D2" presStyleIdx="0" presStyleCnt="19"/>
      <dgm:spPr/>
    </dgm:pt>
    <dgm:pt modelId="{8DCC1999-D817-48C4-ABD9-A84E1FCA8220}" type="pres">
      <dgm:prSet presAssocID="{0E436697-A329-4877-A7E7-E7057D47ACC1}" presName="childText" presStyleLbl="bgAcc1" presStyleIdx="0" presStyleCnt="19">
        <dgm:presLayoutVars>
          <dgm:bulletEnabled val="1"/>
        </dgm:presLayoutVars>
      </dgm:prSet>
      <dgm:spPr/>
    </dgm:pt>
    <dgm:pt modelId="{4C902F06-2885-4F09-BDE9-1320677D56C8}" type="pres">
      <dgm:prSet presAssocID="{EA737F01-C2D0-4F23-A36C-F7192A40DFDB}" presName="Name13" presStyleLbl="parChTrans1D2" presStyleIdx="1" presStyleCnt="19"/>
      <dgm:spPr/>
    </dgm:pt>
    <dgm:pt modelId="{73F2C273-2DE2-48D0-BF82-1A3D3CD54670}" type="pres">
      <dgm:prSet presAssocID="{D8A19E27-DB74-413A-879E-1DC108A9863E}" presName="childText" presStyleLbl="bgAcc1" presStyleIdx="1" presStyleCnt="19">
        <dgm:presLayoutVars>
          <dgm:bulletEnabled val="1"/>
        </dgm:presLayoutVars>
      </dgm:prSet>
      <dgm:spPr/>
    </dgm:pt>
    <dgm:pt modelId="{81776DBA-4306-4378-B2DE-5DC921C60454}" type="pres">
      <dgm:prSet presAssocID="{B01D4C2A-7ED6-489B-8F10-EADF8A4C0AC6}" presName="root" presStyleCnt="0"/>
      <dgm:spPr/>
    </dgm:pt>
    <dgm:pt modelId="{E0C5563A-593C-48BA-B263-942A6910200F}" type="pres">
      <dgm:prSet presAssocID="{B01D4C2A-7ED6-489B-8F10-EADF8A4C0AC6}" presName="rootComposite" presStyleCnt="0"/>
      <dgm:spPr/>
    </dgm:pt>
    <dgm:pt modelId="{4A8D19BA-460B-4638-9EDE-7A3988186372}" type="pres">
      <dgm:prSet presAssocID="{B01D4C2A-7ED6-489B-8F10-EADF8A4C0AC6}" presName="rootText" presStyleLbl="node1" presStyleIdx="1" presStyleCnt="6" custScaleX="116491"/>
      <dgm:spPr/>
    </dgm:pt>
    <dgm:pt modelId="{1E600FFB-19ED-4CA1-9029-2BE147279DC6}" type="pres">
      <dgm:prSet presAssocID="{B01D4C2A-7ED6-489B-8F10-EADF8A4C0AC6}" presName="rootConnector" presStyleLbl="node1" presStyleIdx="1" presStyleCnt="6"/>
      <dgm:spPr/>
    </dgm:pt>
    <dgm:pt modelId="{E9918E6E-2CA5-4E0C-9037-8A3D8A9456C7}" type="pres">
      <dgm:prSet presAssocID="{B01D4C2A-7ED6-489B-8F10-EADF8A4C0AC6}" presName="childShape" presStyleCnt="0"/>
      <dgm:spPr/>
    </dgm:pt>
    <dgm:pt modelId="{5D6909A8-3279-4B09-9D92-A63356952689}" type="pres">
      <dgm:prSet presAssocID="{3844C57B-F586-45E1-9D29-C8D1329C4F5B}" presName="Name13" presStyleLbl="parChTrans1D2" presStyleIdx="2" presStyleCnt="19"/>
      <dgm:spPr/>
    </dgm:pt>
    <dgm:pt modelId="{2A10092E-5CF2-4DAB-BAA3-2718F9FF6B92}" type="pres">
      <dgm:prSet presAssocID="{6FCE919D-12D2-4CE8-AF48-A761774E9707}" presName="childText" presStyleLbl="bgAcc1" presStyleIdx="2" presStyleCnt="19" custScaleX="119155">
        <dgm:presLayoutVars>
          <dgm:bulletEnabled val="1"/>
        </dgm:presLayoutVars>
      </dgm:prSet>
      <dgm:spPr/>
    </dgm:pt>
    <dgm:pt modelId="{98BCDE50-2160-4635-9FF3-7FA6EED6082B}" type="pres">
      <dgm:prSet presAssocID="{7D3519B3-2895-4327-B328-E182AEECD0A1}" presName="Name13" presStyleLbl="parChTrans1D2" presStyleIdx="3" presStyleCnt="19"/>
      <dgm:spPr/>
    </dgm:pt>
    <dgm:pt modelId="{8849D20E-AE5C-4FB8-BBF7-3F95C5F5AFA6}" type="pres">
      <dgm:prSet presAssocID="{1EB55EB3-0C9C-41F2-9DD0-E7A15A9E0B79}" presName="childText" presStyleLbl="bgAcc1" presStyleIdx="3" presStyleCnt="19" custScaleX="119155">
        <dgm:presLayoutVars>
          <dgm:bulletEnabled val="1"/>
        </dgm:presLayoutVars>
      </dgm:prSet>
      <dgm:spPr/>
    </dgm:pt>
    <dgm:pt modelId="{3E0E2A5F-54B4-4F19-A237-2ED7406DACA5}" type="pres">
      <dgm:prSet presAssocID="{E0FB8DA8-BAE1-4CD6-9ECC-2CC762DF4F76}" presName="Name13" presStyleLbl="parChTrans1D2" presStyleIdx="4" presStyleCnt="19"/>
      <dgm:spPr/>
    </dgm:pt>
    <dgm:pt modelId="{0EA5F770-E9A7-4F1F-8511-DD4DAFD916B1}" type="pres">
      <dgm:prSet presAssocID="{A831F8C0-7B55-4906-97B9-C01DAF0CE0DB}" presName="childText" presStyleLbl="bgAcc1" presStyleIdx="4" presStyleCnt="19" custScaleX="120847">
        <dgm:presLayoutVars>
          <dgm:bulletEnabled val="1"/>
        </dgm:presLayoutVars>
      </dgm:prSet>
      <dgm:spPr/>
    </dgm:pt>
    <dgm:pt modelId="{D7C5CE29-0156-45E5-B37C-9A0BA3441414}" type="pres">
      <dgm:prSet presAssocID="{678FA7F5-E789-40EC-84E5-BCDD7587FCDE}" presName="Name13" presStyleLbl="parChTrans1D2" presStyleIdx="5" presStyleCnt="19"/>
      <dgm:spPr/>
    </dgm:pt>
    <dgm:pt modelId="{0A7A9F06-1B55-4FC4-918D-4F9952473D71}" type="pres">
      <dgm:prSet presAssocID="{D0C643AA-A597-45E7-B634-B698E3C57DA0}" presName="childText" presStyleLbl="bgAcc1" presStyleIdx="5" presStyleCnt="19" custScaleX="119155">
        <dgm:presLayoutVars>
          <dgm:bulletEnabled val="1"/>
        </dgm:presLayoutVars>
      </dgm:prSet>
      <dgm:spPr/>
    </dgm:pt>
    <dgm:pt modelId="{2C54B877-914A-4BC8-B162-0B460EDFCDB2}" type="pres">
      <dgm:prSet presAssocID="{A1C555DB-F456-40A9-A21A-5E4A69A80B25}" presName="root" presStyleCnt="0"/>
      <dgm:spPr/>
    </dgm:pt>
    <dgm:pt modelId="{9F38AF3E-8F10-4F3B-AFD4-C667FCD8D03F}" type="pres">
      <dgm:prSet presAssocID="{A1C555DB-F456-40A9-A21A-5E4A69A80B25}" presName="rootComposite" presStyleCnt="0"/>
      <dgm:spPr/>
    </dgm:pt>
    <dgm:pt modelId="{1997254B-F87A-45E3-8572-6F2ADF863271}" type="pres">
      <dgm:prSet presAssocID="{A1C555DB-F456-40A9-A21A-5E4A69A80B25}" presName="rootText" presStyleLbl="node1" presStyleIdx="2" presStyleCnt="6"/>
      <dgm:spPr/>
    </dgm:pt>
    <dgm:pt modelId="{52659678-0814-4480-AF2F-9CF88199C171}" type="pres">
      <dgm:prSet presAssocID="{A1C555DB-F456-40A9-A21A-5E4A69A80B25}" presName="rootConnector" presStyleLbl="node1" presStyleIdx="2" presStyleCnt="6"/>
      <dgm:spPr/>
    </dgm:pt>
    <dgm:pt modelId="{F05B550B-BC94-4142-B325-8D40D6B720E1}" type="pres">
      <dgm:prSet presAssocID="{A1C555DB-F456-40A9-A21A-5E4A69A80B25}" presName="childShape" presStyleCnt="0"/>
      <dgm:spPr/>
    </dgm:pt>
    <dgm:pt modelId="{CCCE0BBC-0ACD-4727-9C0D-20D07FF92005}" type="pres">
      <dgm:prSet presAssocID="{FB111EEA-B6E0-4E28-9322-DE99C922C306}" presName="Name13" presStyleLbl="parChTrans1D2" presStyleIdx="6" presStyleCnt="19"/>
      <dgm:spPr/>
    </dgm:pt>
    <dgm:pt modelId="{85D8B6B7-AD9C-4424-8AA2-A9101F8925DD}" type="pres">
      <dgm:prSet presAssocID="{713173B2-F965-4B6C-97E5-845A984A0138}" presName="childText" presStyleLbl="bgAcc1" presStyleIdx="6" presStyleCnt="19" custScaleX="117658">
        <dgm:presLayoutVars>
          <dgm:bulletEnabled val="1"/>
        </dgm:presLayoutVars>
      </dgm:prSet>
      <dgm:spPr/>
    </dgm:pt>
    <dgm:pt modelId="{76BA8F70-0107-49B9-AE39-01A8EEF2EE88}" type="pres">
      <dgm:prSet presAssocID="{F5321989-3ADA-4E1B-B166-16F606DC1FFB}" presName="Name13" presStyleLbl="parChTrans1D2" presStyleIdx="7" presStyleCnt="19"/>
      <dgm:spPr/>
    </dgm:pt>
    <dgm:pt modelId="{D0804F05-6152-490B-9AFE-284E3E8BA449}" type="pres">
      <dgm:prSet presAssocID="{1596C684-5321-49DB-AEFD-1DEE3C55570B}" presName="childText" presStyleLbl="bgAcc1" presStyleIdx="7" presStyleCnt="19" custScaleX="126541">
        <dgm:presLayoutVars>
          <dgm:bulletEnabled val="1"/>
        </dgm:presLayoutVars>
      </dgm:prSet>
      <dgm:spPr/>
    </dgm:pt>
    <dgm:pt modelId="{5BE6D1D7-1814-4440-AC6C-0F202FDC0E7B}" type="pres">
      <dgm:prSet presAssocID="{A195944D-521E-44EE-AAAB-78EB600035BE}" presName="Name13" presStyleLbl="parChTrans1D2" presStyleIdx="8" presStyleCnt="19"/>
      <dgm:spPr/>
    </dgm:pt>
    <dgm:pt modelId="{CABBA369-B55E-477A-87EF-9F3EEA1F98CB}" type="pres">
      <dgm:prSet presAssocID="{FE552967-E837-4BB6-86D9-DB32199AED86}" presName="childText" presStyleLbl="bgAcc1" presStyleIdx="8" presStyleCnt="19" custScaleX="131271">
        <dgm:presLayoutVars>
          <dgm:bulletEnabled val="1"/>
        </dgm:presLayoutVars>
      </dgm:prSet>
      <dgm:spPr/>
    </dgm:pt>
    <dgm:pt modelId="{3ABD1785-D2C8-4988-9D91-30FC368D57AA}" type="pres">
      <dgm:prSet presAssocID="{E895112B-890E-4BFF-AF9C-CA789B5A1A23}" presName="Name13" presStyleLbl="parChTrans1D2" presStyleIdx="9" presStyleCnt="19"/>
      <dgm:spPr/>
    </dgm:pt>
    <dgm:pt modelId="{7CF8C25B-023E-408C-B1B3-9A90EA325F81}" type="pres">
      <dgm:prSet presAssocID="{A410416E-303C-477A-A478-8CCF7D3A6D4E}" presName="childText" presStyleLbl="bgAcc1" presStyleIdx="9" presStyleCnt="19" custScaleX="128082">
        <dgm:presLayoutVars>
          <dgm:bulletEnabled val="1"/>
        </dgm:presLayoutVars>
      </dgm:prSet>
      <dgm:spPr/>
    </dgm:pt>
    <dgm:pt modelId="{4BD0FA06-A671-444F-BCC7-10A39C5ECC04}" type="pres">
      <dgm:prSet presAssocID="{854216F7-39DC-4FCF-B562-CBAE06F0A5C6}" presName="Name13" presStyleLbl="parChTrans1D2" presStyleIdx="10" presStyleCnt="19"/>
      <dgm:spPr/>
    </dgm:pt>
    <dgm:pt modelId="{A264A991-7DA3-40E9-8F39-E2F1B1394F6B}" type="pres">
      <dgm:prSet presAssocID="{010A2C63-ADB5-47C6-BDBB-564C1C83D29D}" presName="childText" presStyleLbl="bgAcc1" presStyleIdx="10" presStyleCnt="19" custScaleX="131162">
        <dgm:presLayoutVars>
          <dgm:bulletEnabled val="1"/>
        </dgm:presLayoutVars>
      </dgm:prSet>
      <dgm:spPr/>
    </dgm:pt>
    <dgm:pt modelId="{B191BCEC-1C11-427F-BEB3-0481ABA6B150}" type="pres">
      <dgm:prSet presAssocID="{98C3AD75-5AAE-4154-B21A-D9F05B1C4D78}" presName="Name13" presStyleLbl="parChTrans1D2" presStyleIdx="11" presStyleCnt="19"/>
      <dgm:spPr/>
    </dgm:pt>
    <dgm:pt modelId="{69158B62-C83A-4BE1-9129-E3C5518A9FDF}" type="pres">
      <dgm:prSet presAssocID="{C70B2F29-BA71-4C22-81C3-E1D8A31F0BA1}" presName="childText" presStyleLbl="bgAcc1" presStyleIdx="11" presStyleCnt="19" custScaleX="131271">
        <dgm:presLayoutVars>
          <dgm:bulletEnabled val="1"/>
        </dgm:presLayoutVars>
      </dgm:prSet>
      <dgm:spPr/>
    </dgm:pt>
    <dgm:pt modelId="{81881A67-3B8F-4A19-A378-FD0EF28CDCB2}" type="pres">
      <dgm:prSet presAssocID="{71F40094-2E55-45B9-8916-68A3AB44DE96}" presName="root" presStyleCnt="0"/>
      <dgm:spPr/>
    </dgm:pt>
    <dgm:pt modelId="{741DFE70-68FB-4110-B139-30E201BCB17B}" type="pres">
      <dgm:prSet presAssocID="{71F40094-2E55-45B9-8916-68A3AB44DE96}" presName="rootComposite" presStyleCnt="0"/>
      <dgm:spPr/>
    </dgm:pt>
    <dgm:pt modelId="{EAC08C40-889A-43CA-86CC-A3C7D27F8147}" type="pres">
      <dgm:prSet presAssocID="{71F40094-2E55-45B9-8916-68A3AB44DE96}" presName="rootText" presStyleLbl="node1" presStyleIdx="3" presStyleCnt="6"/>
      <dgm:spPr/>
    </dgm:pt>
    <dgm:pt modelId="{0B8007EC-ABC4-4CCC-8899-C08FC79FEF56}" type="pres">
      <dgm:prSet presAssocID="{71F40094-2E55-45B9-8916-68A3AB44DE96}" presName="rootConnector" presStyleLbl="node1" presStyleIdx="3" presStyleCnt="6"/>
      <dgm:spPr/>
    </dgm:pt>
    <dgm:pt modelId="{C5E6A4CD-99B9-47E8-A141-84C01F78CC60}" type="pres">
      <dgm:prSet presAssocID="{71F40094-2E55-45B9-8916-68A3AB44DE96}" presName="childShape" presStyleCnt="0"/>
      <dgm:spPr/>
    </dgm:pt>
    <dgm:pt modelId="{359410F6-558D-47B8-8B0C-979B6BAEA57D}" type="pres">
      <dgm:prSet presAssocID="{D95540F3-ED23-4D4C-BD18-090145ED63E5}" presName="Name13" presStyleLbl="parChTrans1D2" presStyleIdx="12" presStyleCnt="19"/>
      <dgm:spPr/>
    </dgm:pt>
    <dgm:pt modelId="{5BE52669-D065-4CF6-B7D0-DC9E7E2677AA}" type="pres">
      <dgm:prSet presAssocID="{1CAE7A46-A27B-4CC3-B980-2C26DF900FC8}" presName="childText" presStyleLbl="bgAcc1" presStyleIdx="12" presStyleCnt="19" custScaleX="134613">
        <dgm:presLayoutVars>
          <dgm:bulletEnabled val="1"/>
        </dgm:presLayoutVars>
      </dgm:prSet>
      <dgm:spPr/>
    </dgm:pt>
    <dgm:pt modelId="{3A0B64DA-1ACF-48E1-BC8B-3B29D593A8D1}" type="pres">
      <dgm:prSet presAssocID="{05B6C8B9-EFC8-47BC-80A4-022AC5072F2D}" presName="Name13" presStyleLbl="parChTrans1D2" presStyleIdx="13" presStyleCnt="19"/>
      <dgm:spPr/>
    </dgm:pt>
    <dgm:pt modelId="{E0A51385-CBB4-4DBA-8AD5-9ED25D280ADE}" type="pres">
      <dgm:prSet presAssocID="{57394A2F-8A4C-4E66-A281-7EBAB8620629}" presName="childText" presStyleLbl="bgAcc1" presStyleIdx="13" presStyleCnt="19" custScaleX="136265">
        <dgm:presLayoutVars>
          <dgm:bulletEnabled val="1"/>
        </dgm:presLayoutVars>
      </dgm:prSet>
      <dgm:spPr/>
    </dgm:pt>
    <dgm:pt modelId="{EACFACFC-A4DA-4601-81D0-4F9E7440D38F}" type="pres">
      <dgm:prSet presAssocID="{9B4B2BED-192A-4BC9-A5B9-978D50942F3E}" presName="root" presStyleCnt="0"/>
      <dgm:spPr/>
    </dgm:pt>
    <dgm:pt modelId="{79153159-45FB-48BA-9E2C-C65F24F6C0CC}" type="pres">
      <dgm:prSet presAssocID="{9B4B2BED-192A-4BC9-A5B9-978D50942F3E}" presName="rootComposite" presStyleCnt="0"/>
      <dgm:spPr/>
    </dgm:pt>
    <dgm:pt modelId="{FE3FCA05-C35D-4CB3-B6E9-83F9D09F13DF}" type="pres">
      <dgm:prSet presAssocID="{9B4B2BED-192A-4BC9-A5B9-978D50942F3E}" presName="rootText" presStyleLbl="node1" presStyleIdx="4" presStyleCnt="6" custScaleX="125528"/>
      <dgm:spPr/>
    </dgm:pt>
    <dgm:pt modelId="{A448594A-2D30-4DB9-8F92-894C2AF08752}" type="pres">
      <dgm:prSet presAssocID="{9B4B2BED-192A-4BC9-A5B9-978D50942F3E}" presName="rootConnector" presStyleLbl="node1" presStyleIdx="4" presStyleCnt="6"/>
      <dgm:spPr/>
    </dgm:pt>
    <dgm:pt modelId="{B0E47612-2564-4E01-BEC0-62333A057EF2}" type="pres">
      <dgm:prSet presAssocID="{9B4B2BED-192A-4BC9-A5B9-978D50942F3E}" presName="childShape" presStyleCnt="0"/>
      <dgm:spPr/>
    </dgm:pt>
    <dgm:pt modelId="{B07D21A1-B5AE-486C-B299-9B1D589B4E4C}" type="pres">
      <dgm:prSet presAssocID="{ED1F0A05-6D78-42FA-A2C6-A003EA36DA2D}" presName="Name13" presStyleLbl="parChTrans1D2" presStyleIdx="14" presStyleCnt="19"/>
      <dgm:spPr/>
    </dgm:pt>
    <dgm:pt modelId="{C9DDF43C-E0EF-4951-AD6A-F7FFC767F0E4}" type="pres">
      <dgm:prSet presAssocID="{989E24EB-DE83-444A-BC9F-6B68BD02C415}" presName="childText" presStyleLbl="bgAcc1" presStyleIdx="14" presStyleCnt="19" custScaleX="115370">
        <dgm:presLayoutVars>
          <dgm:bulletEnabled val="1"/>
        </dgm:presLayoutVars>
      </dgm:prSet>
      <dgm:spPr/>
    </dgm:pt>
    <dgm:pt modelId="{B003859D-AE68-49AF-8A22-5ADC0B8B5C58}" type="pres">
      <dgm:prSet presAssocID="{2F4B77CE-BC39-417A-9DEB-C34E15C7DA89}" presName="Name13" presStyleLbl="parChTrans1D2" presStyleIdx="15" presStyleCnt="19"/>
      <dgm:spPr/>
    </dgm:pt>
    <dgm:pt modelId="{76750D84-FA62-46E1-8507-F897570F482E}" type="pres">
      <dgm:prSet presAssocID="{81AAE418-9C35-4054-A8F4-6B32A0CD0BB4}" presName="childText" presStyleLbl="bgAcc1" presStyleIdx="15" presStyleCnt="19" custScaleX="122132">
        <dgm:presLayoutVars>
          <dgm:bulletEnabled val="1"/>
        </dgm:presLayoutVars>
      </dgm:prSet>
      <dgm:spPr/>
    </dgm:pt>
    <dgm:pt modelId="{E21EA5CA-6FEF-4BB9-9392-22184C744788}" type="pres">
      <dgm:prSet presAssocID="{33814EEB-17A8-4B9E-898D-F8729987346B}" presName="Name13" presStyleLbl="parChTrans1D2" presStyleIdx="16" presStyleCnt="19"/>
      <dgm:spPr/>
    </dgm:pt>
    <dgm:pt modelId="{4E31E572-86AE-4030-A78A-6FC4D41BC6B0}" type="pres">
      <dgm:prSet presAssocID="{D2EDF011-279E-4505-84D8-0C1F72EFAA11}" presName="childText" presStyleLbl="bgAcc1" presStyleIdx="16" presStyleCnt="19" custScaleX="125527">
        <dgm:presLayoutVars>
          <dgm:bulletEnabled val="1"/>
        </dgm:presLayoutVars>
      </dgm:prSet>
      <dgm:spPr/>
    </dgm:pt>
    <dgm:pt modelId="{66748ABE-0251-44E3-A060-77B75C2C2806}" type="pres">
      <dgm:prSet presAssocID="{5F2B01AE-3535-47EE-8DE8-82F3773C1FCF}" presName="Name13" presStyleLbl="parChTrans1D2" presStyleIdx="17" presStyleCnt="19"/>
      <dgm:spPr/>
    </dgm:pt>
    <dgm:pt modelId="{4EC50E03-C433-47E3-8E5F-29AC1B916C2D}" type="pres">
      <dgm:prSet presAssocID="{089E4F5C-ED00-4480-9CA7-944E8A57C2F0}" presName="childText" presStyleLbl="bgAcc1" presStyleIdx="17" presStyleCnt="19" custScaleX="128931" custLinFactNeighborX="-1424">
        <dgm:presLayoutVars>
          <dgm:bulletEnabled val="1"/>
        </dgm:presLayoutVars>
      </dgm:prSet>
      <dgm:spPr/>
    </dgm:pt>
    <dgm:pt modelId="{1C8FDBCD-3554-45B6-97F2-42E70731B96E}" type="pres">
      <dgm:prSet presAssocID="{C49FCA15-5554-4071-B23C-2B2B86B5FB63}" presName="root" presStyleCnt="0"/>
      <dgm:spPr/>
    </dgm:pt>
    <dgm:pt modelId="{583FA76E-E6C6-449A-8922-0017125F3F68}" type="pres">
      <dgm:prSet presAssocID="{C49FCA15-5554-4071-B23C-2B2B86B5FB63}" presName="rootComposite" presStyleCnt="0"/>
      <dgm:spPr/>
    </dgm:pt>
    <dgm:pt modelId="{B084EFAC-BA06-4272-9B1F-156A3C24F505}" type="pres">
      <dgm:prSet presAssocID="{C49FCA15-5554-4071-B23C-2B2B86B5FB63}" presName="rootText" presStyleLbl="node1" presStyleIdx="5" presStyleCnt="6" custScaleX="124984"/>
      <dgm:spPr/>
    </dgm:pt>
    <dgm:pt modelId="{71D43256-40F2-4A86-BEEC-D3AAD0862089}" type="pres">
      <dgm:prSet presAssocID="{C49FCA15-5554-4071-B23C-2B2B86B5FB63}" presName="rootConnector" presStyleLbl="node1" presStyleIdx="5" presStyleCnt="6"/>
      <dgm:spPr/>
    </dgm:pt>
    <dgm:pt modelId="{C0EC8071-D632-41CA-AA7F-84D5A151EB26}" type="pres">
      <dgm:prSet presAssocID="{C49FCA15-5554-4071-B23C-2B2B86B5FB63}" presName="childShape" presStyleCnt="0"/>
      <dgm:spPr/>
    </dgm:pt>
    <dgm:pt modelId="{B36D2CF2-ADB4-4667-91D8-C745910B8BE7}" type="pres">
      <dgm:prSet presAssocID="{DEC7A98E-30E7-4C53-8668-8ABFE418B14A}" presName="Name13" presStyleLbl="parChTrans1D2" presStyleIdx="18" presStyleCnt="19"/>
      <dgm:spPr/>
    </dgm:pt>
    <dgm:pt modelId="{4E3F6178-CC30-42C5-9E1D-036E4F01F567}" type="pres">
      <dgm:prSet presAssocID="{7899724A-602D-4134-A25A-553C63CC48CB}" presName="childText" presStyleLbl="bgAcc1" presStyleIdx="18" presStyleCnt="19">
        <dgm:presLayoutVars>
          <dgm:bulletEnabled val="1"/>
        </dgm:presLayoutVars>
      </dgm:prSet>
      <dgm:spPr/>
    </dgm:pt>
  </dgm:ptLst>
  <dgm:cxnLst>
    <dgm:cxn modelId="{85920F03-9577-4126-87AF-0BF25D2C3299}" type="presOf" srcId="{D8A19E27-DB74-413A-879E-1DC108A9863E}" destId="{73F2C273-2DE2-48D0-BF82-1A3D3CD54670}" srcOrd="0" destOrd="0" presId="urn:microsoft.com/office/officeart/2005/8/layout/hierarchy3"/>
    <dgm:cxn modelId="{1E395F04-B4D9-4459-BC9F-B17461A68C1A}" type="presOf" srcId="{6FCE919D-12D2-4CE8-AF48-A761774E9707}" destId="{2A10092E-5CF2-4DAB-BAA3-2718F9FF6B92}" srcOrd="0" destOrd="0" presId="urn:microsoft.com/office/officeart/2005/8/layout/hierarchy3"/>
    <dgm:cxn modelId="{64BEB209-70A7-43D0-B4B2-6E70F2E117F2}" srcId="{CBA7756D-A7FC-4AE0-B9CA-141D0DCEEB4E}" destId="{9B4B2BED-192A-4BC9-A5B9-978D50942F3E}" srcOrd="4" destOrd="0" parTransId="{C36380F0-F26C-4847-A442-A0F66AF47713}" sibTransId="{AE62667F-95D5-4754-803B-F6AC2795F076}"/>
    <dgm:cxn modelId="{984C9D0D-8F14-4C67-A695-284234154764}" type="presOf" srcId="{9B4B2BED-192A-4BC9-A5B9-978D50942F3E}" destId="{A448594A-2D30-4DB9-8F92-894C2AF08752}" srcOrd="1" destOrd="0" presId="urn:microsoft.com/office/officeart/2005/8/layout/hierarchy3"/>
    <dgm:cxn modelId="{9488081B-A646-4441-B5A4-B09334C87DEA}" srcId="{A1C555DB-F456-40A9-A21A-5E4A69A80B25}" destId="{1596C684-5321-49DB-AEFD-1DEE3C55570B}" srcOrd="1" destOrd="0" parTransId="{F5321989-3ADA-4E1B-B166-16F606DC1FFB}" sibTransId="{5D1C2EC3-F2CA-49AC-9C26-62C8DE7D2A27}"/>
    <dgm:cxn modelId="{486AB11C-53F5-47EF-AA3C-99D6C40E539F}" type="presOf" srcId="{5F2B01AE-3535-47EE-8DE8-82F3773C1FCF}" destId="{66748ABE-0251-44E3-A060-77B75C2C2806}" srcOrd="0" destOrd="0" presId="urn:microsoft.com/office/officeart/2005/8/layout/hierarchy3"/>
    <dgm:cxn modelId="{4F6F6322-92DA-4D64-8AD2-D06C6CAEB753}" srcId="{DFA01374-9FED-474B-AE3F-A5746E80D579}" destId="{D8A19E27-DB74-413A-879E-1DC108A9863E}" srcOrd="1" destOrd="0" parTransId="{EA737F01-C2D0-4F23-A36C-F7192A40DFDB}" sibTransId="{68E0EEE2-DC5D-4FEA-AB9F-FBC4F7C0C989}"/>
    <dgm:cxn modelId="{8D38DD24-9504-4967-878A-55074D514C71}" type="presOf" srcId="{ED1F0A05-6D78-42FA-A2C6-A003EA36DA2D}" destId="{B07D21A1-B5AE-486C-B299-9B1D589B4E4C}" srcOrd="0" destOrd="0" presId="urn:microsoft.com/office/officeart/2005/8/layout/hierarchy3"/>
    <dgm:cxn modelId="{1E205633-53A8-4038-87ED-A36190E28C19}" srcId="{9B4B2BED-192A-4BC9-A5B9-978D50942F3E}" destId="{089E4F5C-ED00-4480-9CA7-944E8A57C2F0}" srcOrd="3" destOrd="0" parTransId="{5F2B01AE-3535-47EE-8DE8-82F3773C1FCF}" sibTransId="{228CC5DB-E94F-4D81-8DA5-096234CD8DE8}"/>
    <dgm:cxn modelId="{FBC4C535-BA6F-4A32-93E1-06254894528E}" type="presOf" srcId="{FE552967-E837-4BB6-86D9-DB32199AED86}" destId="{CABBA369-B55E-477A-87EF-9F3EEA1F98CB}" srcOrd="0" destOrd="0" presId="urn:microsoft.com/office/officeart/2005/8/layout/hierarchy3"/>
    <dgm:cxn modelId="{E7773637-1D4C-4D82-81C2-DC30F771F8BD}" srcId="{CBA7756D-A7FC-4AE0-B9CA-141D0DCEEB4E}" destId="{B01D4C2A-7ED6-489B-8F10-EADF8A4C0AC6}" srcOrd="1" destOrd="0" parTransId="{A93D6FE6-6A63-40E7-9784-CCFA1A96E8BA}" sibTransId="{FEE7319E-2737-4F62-8EB4-BFDDC48F39E8}"/>
    <dgm:cxn modelId="{C23B193C-AC56-4308-B17A-41D2AE63C62B}" type="presOf" srcId="{1CAE7A46-A27B-4CC3-B980-2C26DF900FC8}" destId="{5BE52669-D065-4CF6-B7D0-DC9E7E2677AA}" srcOrd="0" destOrd="0" presId="urn:microsoft.com/office/officeart/2005/8/layout/hierarchy3"/>
    <dgm:cxn modelId="{38AF643E-B394-4CA5-8C7F-73E85BCC3A0E}" type="presOf" srcId="{A1C555DB-F456-40A9-A21A-5E4A69A80B25}" destId="{1997254B-F87A-45E3-8572-6F2ADF863271}" srcOrd="0" destOrd="0" presId="urn:microsoft.com/office/officeart/2005/8/layout/hierarchy3"/>
    <dgm:cxn modelId="{DF7A4E3E-D90F-4CBF-8EEA-7CB25E986BBF}" srcId="{DFA01374-9FED-474B-AE3F-A5746E80D579}" destId="{0E436697-A329-4877-A7E7-E7057D47ACC1}" srcOrd="0" destOrd="0" parTransId="{43573A5E-D9C4-44C0-BAE0-768EAFB71DC2}" sibTransId="{BB93F4C5-E099-443D-937C-649E6413CD93}"/>
    <dgm:cxn modelId="{5CA5285F-DF41-40E9-B097-F57A74C043C9}" srcId="{B01D4C2A-7ED6-489B-8F10-EADF8A4C0AC6}" destId="{D0C643AA-A597-45E7-B634-B698E3C57DA0}" srcOrd="3" destOrd="0" parTransId="{678FA7F5-E789-40EC-84E5-BCDD7587FCDE}" sibTransId="{55F0A357-E2E4-4485-88CC-FE138583EC26}"/>
    <dgm:cxn modelId="{AB869061-435C-4512-81E9-DF33789763EF}" type="presOf" srcId="{B01D4C2A-7ED6-489B-8F10-EADF8A4C0AC6}" destId="{4A8D19BA-460B-4638-9EDE-7A3988186372}" srcOrd="0" destOrd="0" presId="urn:microsoft.com/office/officeart/2005/8/layout/hierarchy3"/>
    <dgm:cxn modelId="{FD84A242-CD39-4F69-9EC6-001838DC7637}" type="presOf" srcId="{E0FB8DA8-BAE1-4CD6-9ECC-2CC762DF4F76}" destId="{3E0E2A5F-54B4-4F19-A237-2ED7406DACA5}" srcOrd="0" destOrd="0" presId="urn:microsoft.com/office/officeart/2005/8/layout/hierarchy3"/>
    <dgm:cxn modelId="{4AAD8366-09AD-4A95-97AE-49DDA221D285}" srcId="{A1C555DB-F456-40A9-A21A-5E4A69A80B25}" destId="{C70B2F29-BA71-4C22-81C3-E1D8A31F0BA1}" srcOrd="5" destOrd="0" parTransId="{98C3AD75-5AAE-4154-B21A-D9F05B1C4D78}" sibTransId="{3CAD45E0-418C-4259-910E-6539DB02E0FD}"/>
    <dgm:cxn modelId="{88863B47-4011-44EC-80B8-EF953CFDC9E5}" type="presOf" srcId="{FB111EEA-B6E0-4E28-9322-DE99C922C306}" destId="{CCCE0BBC-0ACD-4727-9C0D-20D07FF92005}" srcOrd="0" destOrd="0" presId="urn:microsoft.com/office/officeart/2005/8/layout/hierarchy3"/>
    <dgm:cxn modelId="{00E7D74A-B5B8-4CCA-84AE-5EEFDC3EC3F4}" type="presOf" srcId="{D0C643AA-A597-45E7-B634-B698E3C57DA0}" destId="{0A7A9F06-1B55-4FC4-918D-4F9952473D71}" srcOrd="0" destOrd="0" presId="urn:microsoft.com/office/officeart/2005/8/layout/hierarchy3"/>
    <dgm:cxn modelId="{E0A66B4B-161C-45D2-A9CE-6AE67A925CFC}" type="presOf" srcId="{A831F8C0-7B55-4906-97B9-C01DAF0CE0DB}" destId="{0EA5F770-E9A7-4F1F-8511-DD4DAFD916B1}" srcOrd="0" destOrd="0" presId="urn:microsoft.com/office/officeart/2005/8/layout/hierarchy3"/>
    <dgm:cxn modelId="{BFC5A14C-36B6-4B18-AB8F-845E3A35FE60}" srcId="{9B4B2BED-192A-4BC9-A5B9-978D50942F3E}" destId="{81AAE418-9C35-4054-A8F4-6B32A0CD0BB4}" srcOrd="1" destOrd="0" parTransId="{2F4B77CE-BC39-417A-9DEB-C34E15C7DA89}" sibTransId="{AEFA9571-0F88-4211-AB90-64A757A50ABF}"/>
    <dgm:cxn modelId="{75A7616D-63FF-45A5-A64E-E50079946FA8}" srcId="{A1C555DB-F456-40A9-A21A-5E4A69A80B25}" destId="{FE552967-E837-4BB6-86D9-DB32199AED86}" srcOrd="2" destOrd="0" parTransId="{A195944D-521E-44EE-AAAB-78EB600035BE}" sibTransId="{C8B5807D-4D2E-4012-A11C-5D4314EEA7A2}"/>
    <dgm:cxn modelId="{1BC0664D-2310-4269-9642-7E5CA449C536}" type="presOf" srcId="{854216F7-39DC-4FCF-B562-CBAE06F0A5C6}" destId="{4BD0FA06-A671-444F-BCC7-10A39C5ECC04}" srcOrd="0" destOrd="0" presId="urn:microsoft.com/office/officeart/2005/8/layout/hierarchy3"/>
    <dgm:cxn modelId="{3A33894D-5D3D-4515-B9E6-BBBA4F25EB87}" type="presOf" srcId="{CBA7756D-A7FC-4AE0-B9CA-141D0DCEEB4E}" destId="{BCE43B3C-3CC1-4806-A3F0-DF23B132C3F6}" srcOrd="0" destOrd="0" presId="urn:microsoft.com/office/officeart/2005/8/layout/hierarchy3"/>
    <dgm:cxn modelId="{DA57B070-ED86-49C2-A750-C3C72731368F}" type="presOf" srcId="{DFA01374-9FED-474B-AE3F-A5746E80D579}" destId="{189C71BA-F0BF-4A25-86E7-F514AB5A6410}" srcOrd="0" destOrd="0" presId="urn:microsoft.com/office/officeart/2005/8/layout/hierarchy3"/>
    <dgm:cxn modelId="{73F84857-17A1-44A4-91DF-8D71C16B83A3}" type="presOf" srcId="{989E24EB-DE83-444A-BC9F-6B68BD02C415}" destId="{C9DDF43C-E0EF-4951-AD6A-F7FFC767F0E4}" srcOrd="0" destOrd="0" presId="urn:microsoft.com/office/officeart/2005/8/layout/hierarchy3"/>
    <dgm:cxn modelId="{395BE277-A017-4ED0-AB30-99C7F46C9962}" type="presOf" srcId="{713173B2-F965-4B6C-97E5-845A984A0138}" destId="{85D8B6B7-AD9C-4424-8AA2-A9101F8925DD}" srcOrd="0" destOrd="0" presId="urn:microsoft.com/office/officeart/2005/8/layout/hierarchy3"/>
    <dgm:cxn modelId="{DAFA4C59-0B17-439A-93AA-9AD5DA2E10AB}" srcId="{B01D4C2A-7ED6-489B-8F10-EADF8A4C0AC6}" destId="{1EB55EB3-0C9C-41F2-9DD0-E7A15A9E0B79}" srcOrd="1" destOrd="0" parTransId="{7D3519B3-2895-4327-B328-E182AEECD0A1}" sibTransId="{D2CD21CA-3B7A-4F0F-A7D5-12AE7CA78343}"/>
    <dgm:cxn modelId="{88E2087B-6F2C-4A0E-84A0-5B8F02558640}" type="presOf" srcId="{C70B2F29-BA71-4C22-81C3-E1D8A31F0BA1}" destId="{69158B62-C83A-4BE1-9129-E3C5518A9FDF}" srcOrd="0" destOrd="0" presId="urn:microsoft.com/office/officeart/2005/8/layout/hierarchy3"/>
    <dgm:cxn modelId="{3D15E17C-2C8B-4508-8CD0-09AF2A378742}" srcId="{A1C555DB-F456-40A9-A21A-5E4A69A80B25}" destId="{713173B2-F965-4B6C-97E5-845A984A0138}" srcOrd="0" destOrd="0" parTransId="{FB111EEA-B6E0-4E28-9322-DE99C922C306}" sibTransId="{6DF0DF66-2BC4-42FA-BF15-E2302E560514}"/>
    <dgm:cxn modelId="{83EF2A80-8338-462E-94D0-08B7C9238988}" type="presOf" srcId="{7899724A-602D-4134-A25A-553C63CC48CB}" destId="{4E3F6178-CC30-42C5-9E1D-036E4F01F567}" srcOrd="0" destOrd="0" presId="urn:microsoft.com/office/officeart/2005/8/layout/hierarchy3"/>
    <dgm:cxn modelId="{66B6AC83-40EC-42C3-9D39-E380BA31677D}" srcId="{CBA7756D-A7FC-4AE0-B9CA-141D0DCEEB4E}" destId="{C49FCA15-5554-4071-B23C-2B2B86B5FB63}" srcOrd="5" destOrd="0" parTransId="{91F26894-6A45-4A99-B3B0-1EFD6813F07E}" sibTransId="{D134FF28-2EF9-4FFA-95F5-5CE11DCBA49A}"/>
    <dgm:cxn modelId="{2B4B2688-221A-44A9-9F57-F9D6D3D3927D}" type="presOf" srcId="{C49FCA15-5554-4071-B23C-2B2B86B5FB63}" destId="{71D43256-40F2-4A86-BEEC-D3AAD0862089}" srcOrd="1" destOrd="0" presId="urn:microsoft.com/office/officeart/2005/8/layout/hierarchy3"/>
    <dgm:cxn modelId="{8E5E018C-FBC4-458E-8679-284250249698}" srcId="{A1C555DB-F456-40A9-A21A-5E4A69A80B25}" destId="{010A2C63-ADB5-47C6-BDBB-564C1C83D29D}" srcOrd="4" destOrd="0" parTransId="{854216F7-39DC-4FCF-B562-CBAE06F0A5C6}" sibTransId="{BA32502B-A1DD-41D0-9860-2FF727516042}"/>
    <dgm:cxn modelId="{57C0F68E-1B31-4AFC-B4BD-EEF08FDCE1B3}" type="presOf" srcId="{71F40094-2E55-45B9-8916-68A3AB44DE96}" destId="{EAC08C40-889A-43CA-86CC-A3C7D27F8147}" srcOrd="0" destOrd="0" presId="urn:microsoft.com/office/officeart/2005/8/layout/hierarchy3"/>
    <dgm:cxn modelId="{E6647898-7E6E-428C-BB06-3AF239AAE45F}" srcId="{A1C555DB-F456-40A9-A21A-5E4A69A80B25}" destId="{A410416E-303C-477A-A478-8CCF7D3A6D4E}" srcOrd="3" destOrd="0" parTransId="{E895112B-890E-4BFF-AF9C-CA789B5A1A23}" sibTransId="{5A6BD24B-AA97-4C6B-A862-7C910C662BCF}"/>
    <dgm:cxn modelId="{F6F8EE9C-F3FD-404A-B102-134E99133CD4}" type="presOf" srcId="{1596C684-5321-49DB-AEFD-1DEE3C55570B}" destId="{D0804F05-6152-490B-9AFE-284E3E8BA449}" srcOrd="0" destOrd="0" presId="urn:microsoft.com/office/officeart/2005/8/layout/hierarchy3"/>
    <dgm:cxn modelId="{D6503D9E-582F-4B75-AB25-85204D525CCC}" type="presOf" srcId="{57394A2F-8A4C-4E66-A281-7EBAB8620629}" destId="{E0A51385-CBB4-4DBA-8AD5-9ED25D280ADE}" srcOrd="0" destOrd="0" presId="urn:microsoft.com/office/officeart/2005/8/layout/hierarchy3"/>
    <dgm:cxn modelId="{A58BD9A3-E7BD-477A-8BA9-C717A6700A40}" type="presOf" srcId="{9B4B2BED-192A-4BC9-A5B9-978D50942F3E}" destId="{FE3FCA05-C35D-4CB3-B6E9-83F9D09F13DF}" srcOrd="0" destOrd="0" presId="urn:microsoft.com/office/officeart/2005/8/layout/hierarchy3"/>
    <dgm:cxn modelId="{F26BC1A4-E999-4F9A-906D-B9358B78D372}" type="presOf" srcId="{EA737F01-C2D0-4F23-A36C-F7192A40DFDB}" destId="{4C902F06-2885-4F09-BDE9-1320677D56C8}" srcOrd="0" destOrd="0" presId="urn:microsoft.com/office/officeart/2005/8/layout/hierarchy3"/>
    <dgm:cxn modelId="{3BC199A6-A4F9-4A0F-9D49-D33B7D19C7A1}" type="presOf" srcId="{C49FCA15-5554-4071-B23C-2B2B86B5FB63}" destId="{B084EFAC-BA06-4272-9B1F-156A3C24F505}" srcOrd="0" destOrd="0" presId="urn:microsoft.com/office/officeart/2005/8/layout/hierarchy3"/>
    <dgm:cxn modelId="{AAD5D3A8-6987-42CA-98DE-913821C12B19}" type="presOf" srcId="{0E436697-A329-4877-A7E7-E7057D47ACC1}" destId="{8DCC1999-D817-48C4-ABD9-A84E1FCA8220}" srcOrd="0" destOrd="0" presId="urn:microsoft.com/office/officeart/2005/8/layout/hierarchy3"/>
    <dgm:cxn modelId="{222D25AD-9F14-4496-B5C0-9892A47B6377}" type="presOf" srcId="{1EB55EB3-0C9C-41F2-9DD0-E7A15A9E0B79}" destId="{8849D20E-AE5C-4FB8-BBF7-3F95C5F5AFA6}" srcOrd="0" destOrd="0" presId="urn:microsoft.com/office/officeart/2005/8/layout/hierarchy3"/>
    <dgm:cxn modelId="{64E1A5B0-07BB-449F-AF31-B3224A6E82C7}" srcId="{C49FCA15-5554-4071-B23C-2B2B86B5FB63}" destId="{7899724A-602D-4134-A25A-553C63CC48CB}" srcOrd="0" destOrd="0" parTransId="{DEC7A98E-30E7-4C53-8668-8ABFE418B14A}" sibTransId="{CD3813BF-6B19-4C6F-A981-FB5CD3C49CD8}"/>
    <dgm:cxn modelId="{2D1DF7B0-548A-46F4-9238-F457FD7807A4}" type="presOf" srcId="{DEC7A98E-30E7-4C53-8668-8ABFE418B14A}" destId="{B36D2CF2-ADB4-4667-91D8-C745910B8BE7}" srcOrd="0" destOrd="0" presId="urn:microsoft.com/office/officeart/2005/8/layout/hierarchy3"/>
    <dgm:cxn modelId="{B39C69B1-033D-4131-9B50-C35A60AE5D2B}" type="presOf" srcId="{71F40094-2E55-45B9-8916-68A3AB44DE96}" destId="{0B8007EC-ABC4-4CCC-8899-C08FC79FEF56}" srcOrd="1" destOrd="0" presId="urn:microsoft.com/office/officeart/2005/8/layout/hierarchy3"/>
    <dgm:cxn modelId="{F4A367B4-C4E4-46A3-976F-D7B50A33B0FF}" type="presOf" srcId="{D2EDF011-279E-4505-84D8-0C1F72EFAA11}" destId="{4E31E572-86AE-4030-A78A-6FC4D41BC6B0}" srcOrd="0" destOrd="0" presId="urn:microsoft.com/office/officeart/2005/8/layout/hierarchy3"/>
    <dgm:cxn modelId="{EA6442B8-0E55-4D73-9C4E-D8D6C7BD9D45}" srcId="{B01D4C2A-7ED6-489B-8F10-EADF8A4C0AC6}" destId="{A831F8C0-7B55-4906-97B9-C01DAF0CE0DB}" srcOrd="2" destOrd="0" parTransId="{E0FB8DA8-BAE1-4CD6-9ECC-2CC762DF4F76}" sibTransId="{FC0AA0E9-C512-445F-A825-815F57D13C98}"/>
    <dgm:cxn modelId="{CBB208B9-0F9F-46BA-BD1D-6EDE88C5617F}" srcId="{B01D4C2A-7ED6-489B-8F10-EADF8A4C0AC6}" destId="{6FCE919D-12D2-4CE8-AF48-A761774E9707}" srcOrd="0" destOrd="0" parTransId="{3844C57B-F586-45E1-9D29-C8D1329C4F5B}" sibTransId="{B21B5918-832D-402A-9421-59D40730C209}"/>
    <dgm:cxn modelId="{EF5365BC-C7DD-4B44-B5EA-FD8B9B529B95}" type="presOf" srcId="{05B6C8B9-EFC8-47BC-80A4-022AC5072F2D}" destId="{3A0B64DA-1ACF-48E1-BC8B-3B29D593A8D1}" srcOrd="0" destOrd="0" presId="urn:microsoft.com/office/officeart/2005/8/layout/hierarchy3"/>
    <dgm:cxn modelId="{90BF7AC0-4197-49AB-8DFC-4A3823605164}" type="presOf" srcId="{D95540F3-ED23-4D4C-BD18-090145ED63E5}" destId="{359410F6-558D-47B8-8B0C-979B6BAEA57D}" srcOrd="0" destOrd="0" presId="urn:microsoft.com/office/officeart/2005/8/layout/hierarchy3"/>
    <dgm:cxn modelId="{E23094C0-82F3-41FC-8E8B-F95760412474}" type="presOf" srcId="{A410416E-303C-477A-A478-8CCF7D3A6D4E}" destId="{7CF8C25B-023E-408C-B1B3-9A90EA325F81}" srcOrd="0" destOrd="0" presId="urn:microsoft.com/office/officeart/2005/8/layout/hierarchy3"/>
    <dgm:cxn modelId="{6CF562C3-7960-4212-AA61-38D9D8D233B3}" type="presOf" srcId="{A195944D-521E-44EE-AAAB-78EB600035BE}" destId="{5BE6D1D7-1814-4440-AC6C-0F202FDC0E7B}" srcOrd="0" destOrd="0" presId="urn:microsoft.com/office/officeart/2005/8/layout/hierarchy3"/>
    <dgm:cxn modelId="{07DD1EC4-A95E-4EB4-AC95-1CDCC4E40A89}" type="presOf" srcId="{E895112B-890E-4BFF-AF9C-CA789B5A1A23}" destId="{3ABD1785-D2C8-4988-9D91-30FC368D57AA}" srcOrd="0" destOrd="0" presId="urn:microsoft.com/office/officeart/2005/8/layout/hierarchy3"/>
    <dgm:cxn modelId="{FA7010C6-B999-4571-AF68-39A2A54B7067}" type="presOf" srcId="{678FA7F5-E789-40EC-84E5-BCDD7587FCDE}" destId="{D7C5CE29-0156-45E5-B37C-9A0BA3441414}" srcOrd="0" destOrd="0" presId="urn:microsoft.com/office/officeart/2005/8/layout/hierarchy3"/>
    <dgm:cxn modelId="{EB3D7BC7-0E3B-44EF-B719-42233D3F3157}" type="presOf" srcId="{B01D4C2A-7ED6-489B-8F10-EADF8A4C0AC6}" destId="{1E600FFB-19ED-4CA1-9029-2BE147279DC6}" srcOrd="1" destOrd="0" presId="urn:microsoft.com/office/officeart/2005/8/layout/hierarchy3"/>
    <dgm:cxn modelId="{1389F3CC-A52B-449A-B398-FAB104C98CA7}" srcId="{CBA7756D-A7FC-4AE0-B9CA-141D0DCEEB4E}" destId="{DFA01374-9FED-474B-AE3F-A5746E80D579}" srcOrd="0" destOrd="0" parTransId="{504C7001-1153-437C-B2AC-2669ADF523FD}" sibTransId="{C4188DD0-9757-48F6-BEB1-FD874F1FB65A}"/>
    <dgm:cxn modelId="{6E0F86CE-DE5E-4B1B-B50A-9BC9547451A0}" type="presOf" srcId="{089E4F5C-ED00-4480-9CA7-944E8A57C2F0}" destId="{4EC50E03-C433-47E3-8E5F-29AC1B916C2D}" srcOrd="0" destOrd="0" presId="urn:microsoft.com/office/officeart/2005/8/layout/hierarchy3"/>
    <dgm:cxn modelId="{2BC68DCF-D8F2-4D1C-A686-DD8706CA5ECC}" type="presOf" srcId="{DFA01374-9FED-474B-AE3F-A5746E80D579}" destId="{8BD285E3-5C89-47E2-8C41-7B5B7AC36AAE}" srcOrd="1" destOrd="0" presId="urn:microsoft.com/office/officeart/2005/8/layout/hierarchy3"/>
    <dgm:cxn modelId="{E1476AD1-95B1-417B-BEF8-84FB646FFD0C}" srcId="{71F40094-2E55-45B9-8916-68A3AB44DE96}" destId="{1CAE7A46-A27B-4CC3-B980-2C26DF900FC8}" srcOrd="0" destOrd="0" parTransId="{D95540F3-ED23-4D4C-BD18-090145ED63E5}" sibTransId="{8DC681A2-5DFB-4281-A716-11337407558E}"/>
    <dgm:cxn modelId="{DA23C9D3-39BC-493D-AD6B-6B94636A8D9A}" type="presOf" srcId="{43573A5E-D9C4-44C0-BAE0-768EAFB71DC2}" destId="{4D1CDF4C-BC1A-4C62-93E0-2901EEA33A1E}" srcOrd="0" destOrd="0" presId="urn:microsoft.com/office/officeart/2005/8/layout/hierarchy3"/>
    <dgm:cxn modelId="{A3511BD6-41CA-4ACF-9E20-FD1AD6A8DB34}" type="presOf" srcId="{3844C57B-F586-45E1-9D29-C8D1329C4F5B}" destId="{5D6909A8-3279-4B09-9D92-A63356952689}" srcOrd="0" destOrd="0" presId="urn:microsoft.com/office/officeart/2005/8/layout/hierarchy3"/>
    <dgm:cxn modelId="{7D2030D6-7EB0-4CC9-BA6E-037A2AA2AFA8}" type="presOf" srcId="{81AAE418-9C35-4054-A8F4-6B32A0CD0BB4}" destId="{76750D84-FA62-46E1-8507-F897570F482E}" srcOrd="0" destOrd="0" presId="urn:microsoft.com/office/officeart/2005/8/layout/hierarchy3"/>
    <dgm:cxn modelId="{4ABC06D7-EC35-4A32-9B06-26A69808C320}" type="presOf" srcId="{33814EEB-17A8-4B9E-898D-F8729987346B}" destId="{E21EA5CA-6FEF-4BB9-9392-22184C744788}" srcOrd="0" destOrd="0" presId="urn:microsoft.com/office/officeart/2005/8/layout/hierarchy3"/>
    <dgm:cxn modelId="{9C94EFD8-1572-436D-B3B4-01143FA98D30}" type="presOf" srcId="{A1C555DB-F456-40A9-A21A-5E4A69A80B25}" destId="{52659678-0814-4480-AF2F-9CF88199C171}" srcOrd="1" destOrd="0" presId="urn:microsoft.com/office/officeart/2005/8/layout/hierarchy3"/>
    <dgm:cxn modelId="{C91EE5D9-B95D-4333-8106-72FD750D2A2E}" srcId="{9B4B2BED-192A-4BC9-A5B9-978D50942F3E}" destId="{989E24EB-DE83-444A-BC9F-6B68BD02C415}" srcOrd="0" destOrd="0" parTransId="{ED1F0A05-6D78-42FA-A2C6-A003EA36DA2D}" sibTransId="{6CF92BC5-0961-4A7E-8881-10DDC0497BFA}"/>
    <dgm:cxn modelId="{4D9ED2DC-BB62-4F18-B896-4B9183DEE677}" type="presOf" srcId="{98C3AD75-5AAE-4154-B21A-D9F05B1C4D78}" destId="{B191BCEC-1C11-427F-BEB3-0481ABA6B150}" srcOrd="0" destOrd="0" presId="urn:microsoft.com/office/officeart/2005/8/layout/hierarchy3"/>
    <dgm:cxn modelId="{7F50B6DF-E929-4B79-9624-9E187EACC70C}" type="presOf" srcId="{7D3519B3-2895-4327-B328-E182AEECD0A1}" destId="{98BCDE50-2160-4635-9FF3-7FA6EED6082B}" srcOrd="0" destOrd="0" presId="urn:microsoft.com/office/officeart/2005/8/layout/hierarchy3"/>
    <dgm:cxn modelId="{D405EBE3-B707-4D45-87B5-C8C7B981AF35}" type="presOf" srcId="{F5321989-3ADA-4E1B-B166-16F606DC1FFB}" destId="{76BA8F70-0107-49B9-AE39-01A8EEF2EE88}" srcOrd="0" destOrd="0" presId="urn:microsoft.com/office/officeart/2005/8/layout/hierarchy3"/>
    <dgm:cxn modelId="{ACD9B3E6-C192-4744-8378-127FEAAAFF10}" type="presOf" srcId="{010A2C63-ADB5-47C6-BDBB-564C1C83D29D}" destId="{A264A991-7DA3-40E9-8F39-E2F1B1394F6B}" srcOrd="0" destOrd="0" presId="urn:microsoft.com/office/officeart/2005/8/layout/hierarchy3"/>
    <dgm:cxn modelId="{55E4DCF3-681D-4103-A249-25979B852195}" srcId="{CBA7756D-A7FC-4AE0-B9CA-141D0DCEEB4E}" destId="{71F40094-2E55-45B9-8916-68A3AB44DE96}" srcOrd="3" destOrd="0" parTransId="{0F4AA650-A2F3-45E6-9044-0CFE23DB30B3}" sibTransId="{12CFBAB3-40CB-4837-85CF-F48D6232E114}"/>
    <dgm:cxn modelId="{56FFE0FB-42E1-4E2B-B77A-55D9AB95597A}" srcId="{9B4B2BED-192A-4BC9-A5B9-978D50942F3E}" destId="{D2EDF011-279E-4505-84D8-0C1F72EFAA11}" srcOrd="2" destOrd="0" parTransId="{33814EEB-17A8-4B9E-898D-F8729987346B}" sibTransId="{A7B2B063-399A-4608-AEB7-2D246EE099BA}"/>
    <dgm:cxn modelId="{FED356FC-59B8-4AAF-BE5F-E18B703C0F7D}" srcId="{71F40094-2E55-45B9-8916-68A3AB44DE96}" destId="{57394A2F-8A4C-4E66-A281-7EBAB8620629}" srcOrd="1" destOrd="0" parTransId="{05B6C8B9-EFC8-47BC-80A4-022AC5072F2D}" sibTransId="{2FFD9B4D-025F-43D9-9EE5-42094108DBC0}"/>
    <dgm:cxn modelId="{E03431FE-8CE9-4290-8978-D0EE771EF5A0}" srcId="{CBA7756D-A7FC-4AE0-B9CA-141D0DCEEB4E}" destId="{A1C555DB-F456-40A9-A21A-5E4A69A80B25}" srcOrd="2" destOrd="0" parTransId="{79547C5D-475F-4F52-BF6E-8332A3AAB3F2}" sibTransId="{9A758A1B-F054-4147-8999-4E1143DA9105}"/>
    <dgm:cxn modelId="{63C0DEFE-DD0F-4402-AC23-22125BF1C77F}" type="presOf" srcId="{2F4B77CE-BC39-417A-9DEB-C34E15C7DA89}" destId="{B003859D-AE68-49AF-8A22-5ADC0B8B5C58}" srcOrd="0" destOrd="0" presId="urn:microsoft.com/office/officeart/2005/8/layout/hierarchy3"/>
    <dgm:cxn modelId="{421169E1-71EB-4656-A873-D6A9D1676071}" type="presParOf" srcId="{BCE43B3C-3CC1-4806-A3F0-DF23B132C3F6}" destId="{2D4A9BC1-8311-4FAE-B4FE-A4EBE2EFB87B}" srcOrd="0" destOrd="0" presId="urn:microsoft.com/office/officeart/2005/8/layout/hierarchy3"/>
    <dgm:cxn modelId="{D0B61244-51D7-4941-983A-10E261548341}" type="presParOf" srcId="{2D4A9BC1-8311-4FAE-B4FE-A4EBE2EFB87B}" destId="{0D193BB9-C4AE-4478-A896-72F3008B46FE}" srcOrd="0" destOrd="0" presId="urn:microsoft.com/office/officeart/2005/8/layout/hierarchy3"/>
    <dgm:cxn modelId="{DBF9DB4A-69B0-40E3-81A0-835941C4AF3E}" type="presParOf" srcId="{0D193BB9-C4AE-4478-A896-72F3008B46FE}" destId="{189C71BA-F0BF-4A25-86E7-F514AB5A6410}" srcOrd="0" destOrd="0" presId="urn:microsoft.com/office/officeart/2005/8/layout/hierarchy3"/>
    <dgm:cxn modelId="{1CF7150B-CACB-411B-9BEE-593786A39203}" type="presParOf" srcId="{0D193BB9-C4AE-4478-A896-72F3008B46FE}" destId="{8BD285E3-5C89-47E2-8C41-7B5B7AC36AAE}" srcOrd="1" destOrd="0" presId="urn:microsoft.com/office/officeart/2005/8/layout/hierarchy3"/>
    <dgm:cxn modelId="{D806B77C-7FBB-46F5-A08E-E1019F8B9A8A}" type="presParOf" srcId="{2D4A9BC1-8311-4FAE-B4FE-A4EBE2EFB87B}" destId="{32289309-384F-4ECA-BCB1-647D0D4A302B}" srcOrd="1" destOrd="0" presId="urn:microsoft.com/office/officeart/2005/8/layout/hierarchy3"/>
    <dgm:cxn modelId="{C363C71B-A928-4F01-8E27-EDC1F75B8233}" type="presParOf" srcId="{32289309-384F-4ECA-BCB1-647D0D4A302B}" destId="{4D1CDF4C-BC1A-4C62-93E0-2901EEA33A1E}" srcOrd="0" destOrd="0" presId="urn:microsoft.com/office/officeart/2005/8/layout/hierarchy3"/>
    <dgm:cxn modelId="{5AF6D342-4B69-469E-A8DD-F63D30E58869}" type="presParOf" srcId="{32289309-384F-4ECA-BCB1-647D0D4A302B}" destId="{8DCC1999-D817-48C4-ABD9-A84E1FCA8220}" srcOrd="1" destOrd="0" presId="urn:microsoft.com/office/officeart/2005/8/layout/hierarchy3"/>
    <dgm:cxn modelId="{E7160A45-4D20-41C1-9319-FC3F3B496529}" type="presParOf" srcId="{32289309-384F-4ECA-BCB1-647D0D4A302B}" destId="{4C902F06-2885-4F09-BDE9-1320677D56C8}" srcOrd="2" destOrd="0" presId="urn:microsoft.com/office/officeart/2005/8/layout/hierarchy3"/>
    <dgm:cxn modelId="{6D42B1A5-3365-4F00-AF26-5AF726E97C32}" type="presParOf" srcId="{32289309-384F-4ECA-BCB1-647D0D4A302B}" destId="{73F2C273-2DE2-48D0-BF82-1A3D3CD54670}" srcOrd="3" destOrd="0" presId="urn:microsoft.com/office/officeart/2005/8/layout/hierarchy3"/>
    <dgm:cxn modelId="{D361E73F-DF03-4AF8-B0CE-D89228DF40C9}" type="presParOf" srcId="{BCE43B3C-3CC1-4806-A3F0-DF23B132C3F6}" destId="{81776DBA-4306-4378-B2DE-5DC921C60454}" srcOrd="1" destOrd="0" presId="urn:microsoft.com/office/officeart/2005/8/layout/hierarchy3"/>
    <dgm:cxn modelId="{2DC97605-AD2B-4960-940F-13F4CDBB4AD2}" type="presParOf" srcId="{81776DBA-4306-4378-B2DE-5DC921C60454}" destId="{E0C5563A-593C-48BA-B263-942A6910200F}" srcOrd="0" destOrd="0" presId="urn:microsoft.com/office/officeart/2005/8/layout/hierarchy3"/>
    <dgm:cxn modelId="{981D6EA2-5203-4804-9A44-B53932E17CC0}" type="presParOf" srcId="{E0C5563A-593C-48BA-B263-942A6910200F}" destId="{4A8D19BA-460B-4638-9EDE-7A3988186372}" srcOrd="0" destOrd="0" presId="urn:microsoft.com/office/officeart/2005/8/layout/hierarchy3"/>
    <dgm:cxn modelId="{B4E6E762-1AE4-4FE1-B0CF-1E859309F7B1}" type="presParOf" srcId="{E0C5563A-593C-48BA-B263-942A6910200F}" destId="{1E600FFB-19ED-4CA1-9029-2BE147279DC6}" srcOrd="1" destOrd="0" presId="urn:microsoft.com/office/officeart/2005/8/layout/hierarchy3"/>
    <dgm:cxn modelId="{88533C1F-A461-402C-B98E-9640CB81C8EF}" type="presParOf" srcId="{81776DBA-4306-4378-B2DE-5DC921C60454}" destId="{E9918E6E-2CA5-4E0C-9037-8A3D8A9456C7}" srcOrd="1" destOrd="0" presId="urn:microsoft.com/office/officeart/2005/8/layout/hierarchy3"/>
    <dgm:cxn modelId="{F3F4858B-6D98-49D3-9DC8-03C2084C3908}" type="presParOf" srcId="{E9918E6E-2CA5-4E0C-9037-8A3D8A9456C7}" destId="{5D6909A8-3279-4B09-9D92-A63356952689}" srcOrd="0" destOrd="0" presId="urn:microsoft.com/office/officeart/2005/8/layout/hierarchy3"/>
    <dgm:cxn modelId="{2D9B2792-7B55-424C-8C97-4A85FBF7D325}" type="presParOf" srcId="{E9918E6E-2CA5-4E0C-9037-8A3D8A9456C7}" destId="{2A10092E-5CF2-4DAB-BAA3-2718F9FF6B92}" srcOrd="1" destOrd="0" presId="urn:microsoft.com/office/officeart/2005/8/layout/hierarchy3"/>
    <dgm:cxn modelId="{D96EF155-01EB-4770-A300-3F87746AE631}" type="presParOf" srcId="{E9918E6E-2CA5-4E0C-9037-8A3D8A9456C7}" destId="{98BCDE50-2160-4635-9FF3-7FA6EED6082B}" srcOrd="2" destOrd="0" presId="urn:microsoft.com/office/officeart/2005/8/layout/hierarchy3"/>
    <dgm:cxn modelId="{E0783E4A-D936-454A-A79B-2E0C40780B5D}" type="presParOf" srcId="{E9918E6E-2CA5-4E0C-9037-8A3D8A9456C7}" destId="{8849D20E-AE5C-4FB8-BBF7-3F95C5F5AFA6}" srcOrd="3" destOrd="0" presId="urn:microsoft.com/office/officeart/2005/8/layout/hierarchy3"/>
    <dgm:cxn modelId="{3EBEFC82-8859-4AE1-BC38-22A4A9475E67}" type="presParOf" srcId="{E9918E6E-2CA5-4E0C-9037-8A3D8A9456C7}" destId="{3E0E2A5F-54B4-4F19-A237-2ED7406DACA5}" srcOrd="4" destOrd="0" presId="urn:microsoft.com/office/officeart/2005/8/layout/hierarchy3"/>
    <dgm:cxn modelId="{6FE3D167-115B-43A3-ADB7-C4F5AD14E3B8}" type="presParOf" srcId="{E9918E6E-2CA5-4E0C-9037-8A3D8A9456C7}" destId="{0EA5F770-E9A7-4F1F-8511-DD4DAFD916B1}" srcOrd="5" destOrd="0" presId="urn:microsoft.com/office/officeart/2005/8/layout/hierarchy3"/>
    <dgm:cxn modelId="{05465B55-E6CF-4B5A-AB42-CD3EB4CB5352}" type="presParOf" srcId="{E9918E6E-2CA5-4E0C-9037-8A3D8A9456C7}" destId="{D7C5CE29-0156-45E5-B37C-9A0BA3441414}" srcOrd="6" destOrd="0" presId="urn:microsoft.com/office/officeart/2005/8/layout/hierarchy3"/>
    <dgm:cxn modelId="{22AF9871-06FA-4098-AEF4-8297A6096F3D}" type="presParOf" srcId="{E9918E6E-2CA5-4E0C-9037-8A3D8A9456C7}" destId="{0A7A9F06-1B55-4FC4-918D-4F9952473D71}" srcOrd="7" destOrd="0" presId="urn:microsoft.com/office/officeart/2005/8/layout/hierarchy3"/>
    <dgm:cxn modelId="{803DD892-D650-4626-9822-8776ABA4F890}" type="presParOf" srcId="{BCE43B3C-3CC1-4806-A3F0-DF23B132C3F6}" destId="{2C54B877-914A-4BC8-B162-0B460EDFCDB2}" srcOrd="2" destOrd="0" presId="urn:microsoft.com/office/officeart/2005/8/layout/hierarchy3"/>
    <dgm:cxn modelId="{F5C6E630-312B-4A74-BDCB-B7D1EDBE2F4C}" type="presParOf" srcId="{2C54B877-914A-4BC8-B162-0B460EDFCDB2}" destId="{9F38AF3E-8F10-4F3B-AFD4-C667FCD8D03F}" srcOrd="0" destOrd="0" presId="urn:microsoft.com/office/officeart/2005/8/layout/hierarchy3"/>
    <dgm:cxn modelId="{B7F08760-9599-406D-816F-B0D458E7B10E}" type="presParOf" srcId="{9F38AF3E-8F10-4F3B-AFD4-C667FCD8D03F}" destId="{1997254B-F87A-45E3-8572-6F2ADF863271}" srcOrd="0" destOrd="0" presId="urn:microsoft.com/office/officeart/2005/8/layout/hierarchy3"/>
    <dgm:cxn modelId="{2935B216-8724-4860-97E8-162D19F87B66}" type="presParOf" srcId="{9F38AF3E-8F10-4F3B-AFD4-C667FCD8D03F}" destId="{52659678-0814-4480-AF2F-9CF88199C171}" srcOrd="1" destOrd="0" presId="urn:microsoft.com/office/officeart/2005/8/layout/hierarchy3"/>
    <dgm:cxn modelId="{750CE252-1D09-4D11-B574-E5F95D7B9B1F}" type="presParOf" srcId="{2C54B877-914A-4BC8-B162-0B460EDFCDB2}" destId="{F05B550B-BC94-4142-B325-8D40D6B720E1}" srcOrd="1" destOrd="0" presId="urn:microsoft.com/office/officeart/2005/8/layout/hierarchy3"/>
    <dgm:cxn modelId="{F2BB62DD-F093-4027-99E6-3F7E2DF088FB}" type="presParOf" srcId="{F05B550B-BC94-4142-B325-8D40D6B720E1}" destId="{CCCE0BBC-0ACD-4727-9C0D-20D07FF92005}" srcOrd="0" destOrd="0" presId="urn:microsoft.com/office/officeart/2005/8/layout/hierarchy3"/>
    <dgm:cxn modelId="{1CFD3061-308C-414C-B324-17E00D13015B}" type="presParOf" srcId="{F05B550B-BC94-4142-B325-8D40D6B720E1}" destId="{85D8B6B7-AD9C-4424-8AA2-A9101F8925DD}" srcOrd="1" destOrd="0" presId="urn:microsoft.com/office/officeart/2005/8/layout/hierarchy3"/>
    <dgm:cxn modelId="{FDE79BFF-33AD-41AE-85A4-76C532764E2C}" type="presParOf" srcId="{F05B550B-BC94-4142-B325-8D40D6B720E1}" destId="{76BA8F70-0107-49B9-AE39-01A8EEF2EE88}" srcOrd="2" destOrd="0" presId="urn:microsoft.com/office/officeart/2005/8/layout/hierarchy3"/>
    <dgm:cxn modelId="{33C74341-6AAF-4658-9A76-6B127261C6AC}" type="presParOf" srcId="{F05B550B-BC94-4142-B325-8D40D6B720E1}" destId="{D0804F05-6152-490B-9AFE-284E3E8BA449}" srcOrd="3" destOrd="0" presId="urn:microsoft.com/office/officeart/2005/8/layout/hierarchy3"/>
    <dgm:cxn modelId="{913688B9-7E6B-42F7-B047-40F4B72657A9}" type="presParOf" srcId="{F05B550B-BC94-4142-B325-8D40D6B720E1}" destId="{5BE6D1D7-1814-4440-AC6C-0F202FDC0E7B}" srcOrd="4" destOrd="0" presId="urn:microsoft.com/office/officeart/2005/8/layout/hierarchy3"/>
    <dgm:cxn modelId="{4509D533-B00E-4EF2-9E21-9695F47F161A}" type="presParOf" srcId="{F05B550B-BC94-4142-B325-8D40D6B720E1}" destId="{CABBA369-B55E-477A-87EF-9F3EEA1F98CB}" srcOrd="5" destOrd="0" presId="urn:microsoft.com/office/officeart/2005/8/layout/hierarchy3"/>
    <dgm:cxn modelId="{4BD52287-E99C-4E4A-A791-E8DBE30E4BC2}" type="presParOf" srcId="{F05B550B-BC94-4142-B325-8D40D6B720E1}" destId="{3ABD1785-D2C8-4988-9D91-30FC368D57AA}" srcOrd="6" destOrd="0" presId="urn:microsoft.com/office/officeart/2005/8/layout/hierarchy3"/>
    <dgm:cxn modelId="{50249D8A-4851-4244-BF99-620E4FBD8BD5}" type="presParOf" srcId="{F05B550B-BC94-4142-B325-8D40D6B720E1}" destId="{7CF8C25B-023E-408C-B1B3-9A90EA325F81}" srcOrd="7" destOrd="0" presId="urn:microsoft.com/office/officeart/2005/8/layout/hierarchy3"/>
    <dgm:cxn modelId="{5FA455D5-3AC2-4B65-9C9B-05EF7A25A868}" type="presParOf" srcId="{F05B550B-BC94-4142-B325-8D40D6B720E1}" destId="{4BD0FA06-A671-444F-BCC7-10A39C5ECC04}" srcOrd="8" destOrd="0" presId="urn:microsoft.com/office/officeart/2005/8/layout/hierarchy3"/>
    <dgm:cxn modelId="{BD792584-A415-4FE1-A76D-D70B7756AF11}" type="presParOf" srcId="{F05B550B-BC94-4142-B325-8D40D6B720E1}" destId="{A264A991-7DA3-40E9-8F39-E2F1B1394F6B}" srcOrd="9" destOrd="0" presId="urn:microsoft.com/office/officeart/2005/8/layout/hierarchy3"/>
    <dgm:cxn modelId="{235871BD-549E-42DB-AD77-07BEEB805E35}" type="presParOf" srcId="{F05B550B-BC94-4142-B325-8D40D6B720E1}" destId="{B191BCEC-1C11-427F-BEB3-0481ABA6B150}" srcOrd="10" destOrd="0" presId="urn:microsoft.com/office/officeart/2005/8/layout/hierarchy3"/>
    <dgm:cxn modelId="{78E122A5-1978-44F5-B1F0-005005789EED}" type="presParOf" srcId="{F05B550B-BC94-4142-B325-8D40D6B720E1}" destId="{69158B62-C83A-4BE1-9129-E3C5518A9FDF}" srcOrd="11" destOrd="0" presId="urn:microsoft.com/office/officeart/2005/8/layout/hierarchy3"/>
    <dgm:cxn modelId="{A9D933B0-0361-4924-8A7E-D0F4972F7105}" type="presParOf" srcId="{BCE43B3C-3CC1-4806-A3F0-DF23B132C3F6}" destId="{81881A67-3B8F-4A19-A378-FD0EF28CDCB2}" srcOrd="3" destOrd="0" presId="urn:microsoft.com/office/officeart/2005/8/layout/hierarchy3"/>
    <dgm:cxn modelId="{15FA4316-94E1-4EAB-8E0E-F6534811A25F}" type="presParOf" srcId="{81881A67-3B8F-4A19-A378-FD0EF28CDCB2}" destId="{741DFE70-68FB-4110-B139-30E201BCB17B}" srcOrd="0" destOrd="0" presId="urn:microsoft.com/office/officeart/2005/8/layout/hierarchy3"/>
    <dgm:cxn modelId="{DFA994F6-AC52-446E-8D9E-EA20A571F5A8}" type="presParOf" srcId="{741DFE70-68FB-4110-B139-30E201BCB17B}" destId="{EAC08C40-889A-43CA-86CC-A3C7D27F8147}" srcOrd="0" destOrd="0" presId="urn:microsoft.com/office/officeart/2005/8/layout/hierarchy3"/>
    <dgm:cxn modelId="{748A9291-68A3-4323-9912-24DC29B934A7}" type="presParOf" srcId="{741DFE70-68FB-4110-B139-30E201BCB17B}" destId="{0B8007EC-ABC4-4CCC-8899-C08FC79FEF56}" srcOrd="1" destOrd="0" presId="urn:microsoft.com/office/officeart/2005/8/layout/hierarchy3"/>
    <dgm:cxn modelId="{92075F02-230B-434A-9363-FA3596A9F030}" type="presParOf" srcId="{81881A67-3B8F-4A19-A378-FD0EF28CDCB2}" destId="{C5E6A4CD-99B9-47E8-A141-84C01F78CC60}" srcOrd="1" destOrd="0" presId="urn:microsoft.com/office/officeart/2005/8/layout/hierarchy3"/>
    <dgm:cxn modelId="{573D69E8-2DEE-494E-8E2B-9A7E148D5074}" type="presParOf" srcId="{C5E6A4CD-99B9-47E8-A141-84C01F78CC60}" destId="{359410F6-558D-47B8-8B0C-979B6BAEA57D}" srcOrd="0" destOrd="0" presId="urn:microsoft.com/office/officeart/2005/8/layout/hierarchy3"/>
    <dgm:cxn modelId="{080718F9-C666-499E-B060-C680FDA05A5D}" type="presParOf" srcId="{C5E6A4CD-99B9-47E8-A141-84C01F78CC60}" destId="{5BE52669-D065-4CF6-B7D0-DC9E7E2677AA}" srcOrd="1" destOrd="0" presId="urn:microsoft.com/office/officeart/2005/8/layout/hierarchy3"/>
    <dgm:cxn modelId="{54AFD029-03A0-482C-8663-D7C44CE75907}" type="presParOf" srcId="{C5E6A4CD-99B9-47E8-A141-84C01F78CC60}" destId="{3A0B64DA-1ACF-48E1-BC8B-3B29D593A8D1}" srcOrd="2" destOrd="0" presId="urn:microsoft.com/office/officeart/2005/8/layout/hierarchy3"/>
    <dgm:cxn modelId="{2D09B3F8-D32B-4D22-BA06-28891E83BC62}" type="presParOf" srcId="{C5E6A4CD-99B9-47E8-A141-84C01F78CC60}" destId="{E0A51385-CBB4-4DBA-8AD5-9ED25D280ADE}" srcOrd="3" destOrd="0" presId="urn:microsoft.com/office/officeart/2005/8/layout/hierarchy3"/>
    <dgm:cxn modelId="{24E143B0-153B-4944-99DD-4CA1765A01EA}" type="presParOf" srcId="{BCE43B3C-3CC1-4806-A3F0-DF23B132C3F6}" destId="{EACFACFC-A4DA-4601-81D0-4F9E7440D38F}" srcOrd="4" destOrd="0" presId="urn:microsoft.com/office/officeart/2005/8/layout/hierarchy3"/>
    <dgm:cxn modelId="{ED77F15A-C990-41A8-907E-F96BF7771517}" type="presParOf" srcId="{EACFACFC-A4DA-4601-81D0-4F9E7440D38F}" destId="{79153159-45FB-48BA-9E2C-C65F24F6C0CC}" srcOrd="0" destOrd="0" presId="urn:microsoft.com/office/officeart/2005/8/layout/hierarchy3"/>
    <dgm:cxn modelId="{F3DEC680-28E0-46ED-831B-865D0AFFDB12}" type="presParOf" srcId="{79153159-45FB-48BA-9E2C-C65F24F6C0CC}" destId="{FE3FCA05-C35D-4CB3-B6E9-83F9D09F13DF}" srcOrd="0" destOrd="0" presId="urn:microsoft.com/office/officeart/2005/8/layout/hierarchy3"/>
    <dgm:cxn modelId="{7A7FE9A1-BD28-4069-91F2-9175530E3D9D}" type="presParOf" srcId="{79153159-45FB-48BA-9E2C-C65F24F6C0CC}" destId="{A448594A-2D30-4DB9-8F92-894C2AF08752}" srcOrd="1" destOrd="0" presId="urn:microsoft.com/office/officeart/2005/8/layout/hierarchy3"/>
    <dgm:cxn modelId="{426685BC-E51C-4CB0-8F4D-A9D9E1AC1451}" type="presParOf" srcId="{EACFACFC-A4DA-4601-81D0-4F9E7440D38F}" destId="{B0E47612-2564-4E01-BEC0-62333A057EF2}" srcOrd="1" destOrd="0" presId="urn:microsoft.com/office/officeart/2005/8/layout/hierarchy3"/>
    <dgm:cxn modelId="{F3BEDABC-7CC7-46D6-A188-01667734635D}" type="presParOf" srcId="{B0E47612-2564-4E01-BEC0-62333A057EF2}" destId="{B07D21A1-B5AE-486C-B299-9B1D589B4E4C}" srcOrd="0" destOrd="0" presId="urn:microsoft.com/office/officeart/2005/8/layout/hierarchy3"/>
    <dgm:cxn modelId="{8CDA1519-949D-4A47-B433-22CC2C6ABF67}" type="presParOf" srcId="{B0E47612-2564-4E01-BEC0-62333A057EF2}" destId="{C9DDF43C-E0EF-4951-AD6A-F7FFC767F0E4}" srcOrd="1" destOrd="0" presId="urn:microsoft.com/office/officeart/2005/8/layout/hierarchy3"/>
    <dgm:cxn modelId="{57DE23C9-58FC-40E1-976E-8D751DBD470B}" type="presParOf" srcId="{B0E47612-2564-4E01-BEC0-62333A057EF2}" destId="{B003859D-AE68-49AF-8A22-5ADC0B8B5C58}" srcOrd="2" destOrd="0" presId="urn:microsoft.com/office/officeart/2005/8/layout/hierarchy3"/>
    <dgm:cxn modelId="{AD9584CD-997E-4A36-A642-93E87EC70E44}" type="presParOf" srcId="{B0E47612-2564-4E01-BEC0-62333A057EF2}" destId="{76750D84-FA62-46E1-8507-F897570F482E}" srcOrd="3" destOrd="0" presId="urn:microsoft.com/office/officeart/2005/8/layout/hierarchy3"/>
    <dgm:cxn modelId="{63282110-E476-4572-8BBC-87F09D144A86}" type="presParOf" srcId="{B0E47612-2564-4E01-BEC0-62333A057EF2}" destId="{E21EA5CA-6FEF-4BB9-9392-22184C744788}" srcOrd="4" destOrd="0" presId="urn:microsoft.com/office/officeart/2005/8/layout/hierarchy3"/>
    <dgm:cxn modelId="{2BCFA6ED-70C8-4837-9948-59B24E93C8C2}" type="presParOf" srcId="{B0E47612-2564-4E01-BEC0-62333A057EF2}" destId="{4E31E572-86AE-4030-A78A-6FC4D41BC6B0}" srcOrd="5" destOrd="0" presId="urn:microsoft.com/office/officeart/2005/8/layout/hierarchy3"/>
    <dgm:cxn modelId="{028A38A7-B2E9-4C34-8966-446B8DD9AB49}" type="presParOf" srcId="{B0E47612-2564-4E01-BEC0-62333A057EF2}" destId="{66748ABE-0251-44E3-A060-77B75C2C2806}" srcOrd="6" destOrd="0" presId="urn:microsoft.com/office/officeart/2005/8/layout/hierarchy3"/>
    <dgm:cxn modelId="{95E24C43-A04A-45EA-9528-277A66B1D3D3}" type="presParOf" srcId="{B0E47612-2564-4E01-BEC0-62333A057EF2}" destId="{4EC50E03-C433-47E3-8E5F-29AC1B916C2D}" srcOrd="7" destOrd="0" presId="urn:microsoft.com/office/officeart/2005/8/layout/hierarchy3"/>
    <dgm:cxn modelId="{3977F1B6-7C20-43AD-B586-FD65F9CE255C}" type="presParOf" srcId="{BCE43B3C-3CC1-4806-A3F0-DF23B132C3F6}" destId="{1C8FDBCD-3554-45B6-97F2-42E70731B96E}" srcOrd="5" destOrd="0" presId="urn:microsoft.com/office/officeart/2005/8/layout/hierarchy3"/>
    <dgm:cxn modelId="{BBDC26BA-C236-43B8-A7C4-3F666553BB19}" type="presParOf" srcId="{1C8FDBCD-3554-45B6-97F2-42E70731B96E}" destId="{583FA76E-E6C6-449A-8922-0017125F3F68}" srcOrd="0" destOrd="0" presId="urn:microsoft.com/office/officeart/2005/8/layout/hierarchy3"/>
    <dgm:cxn modelId="{1654C818-E033-4F93-B05E-F0BC0A0B55DD}" type="presParOf" srcId="{583FA76E-E6C6-449A-8922-0017125F3F68}" destId="{B084EFAC-BA06-4272-9B1F-156A3C24F505}" srcOrd="0" destOrd="0" presId="urn:microsoft.com/office/officeart/2005/8/layout/hierarchy3"/>
    <dgm:cxn modelId="{A98FA3BD-5236-4CF9-9598-6E585C4B95F5}" type="presParOf" srcId="{583FA76E-E6C6-449A-8922-0017125F3F68}" destId="{71D43256-40F2-4A86-BEEC-D3AAD0862089}" srcOrd="1" destOrd="0" presId="urn:microsoft.com/office/officeart/2005/8/layout/hierarchy3"/>
    <dgm:cxn modelId="{D06AFB6B-1907-4D5E-B90C-FC56DBED2D73}" type="presParOf" srcId="{1C8FDBCD-3554-45B6-97F2-42E70731B96E}" destId="{C0EC8071-D632-41CA-AA7F-84D5A151EB26}" srcOrd="1" destOrd="0" presId="urn:microsoft.com/office/officeart/2005/8/layout/hierarchy3"/>
    <dgm:cxn modelId="{757B1D04-7532-4170-9618-223BEDAC601E}" type="presParOf" srcId="{C0EC8071-D632-41CA-AA7F-84D5A151EB26}" destId="{B36D2CF2-ADB4-4667-91D8-C745910B8BE7}" srcOrd="0" destOrd="0" presId="urn:microsoft.com/office/officeart/2005/8/layout/hierarchy3"/>
    <dgm:cxn modelId="{1677D550-6F1A-443A-9D4A-E717DB9442B6}" type="presParOf" srcId="{C0EC8071-D632-41CA-AA7F-84D5A151EB26}" destId="{4E3F6178-CC30-42C5-9E1D-036E4F01F567}"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1">
            <a:alpha val="74000"/>
          </a:schemeClr>
        </a:solidFill>
      </dgm:spPr>
      <dgm:t>
        <a:bodyPr/>
        <a:lstStyle/>
        <a:p>
          <a:r>
            <a:rPr lang="en-AU" sz="1600" dirty="0"/>
            <a:t>Results</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1">
            <a:alpha val="66000"/>
          </a:schemeClr>
        </a:solidFill>
      </dgm:spPr>
      <dgm:t>
        <a:bodyPr/>
        <a:lstStyle/>
        <a:p>
          <a:r>
            <a:rPr lang="en-AU" sz="1600" dirty="0"/>
            <a:t>Discussion</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1">
            <a:alpha val="58000"/>
          </a:schemeClr>
        </a:solidFill>
      </dgm:spPr>
      <dgm:t>
        <a:bodyPr/>
        <a:lstStyle/>
        <a:p>
          <a:r>
            <a:rPr lang="en-AU" sz="1600" dirty="0"/>
            <a:t>Other Information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lumMod val="50000"/>
            <a:alpha val="50000"/>
          </a:schemeClr>
        </a:solidFill>
      </dgm:spPr>
      <dgm:t>
        <a:bodyPr/>
        <a:lstStyle/>
        <a:p>
          <a:r>
            <a:rPr lang="en-AU" sz="1600" dirty="0"/>
            <a:t>“Funding”</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6">
            <a:lumMod val="50000"/>
            <a:alpha val="82000"/>
          </a:schemeClr>
        </a:solidFill>
      </dgm:spPr>
      <dgm:t>
        <a:bodyPr/>
        <a:lstStyle/>
        <a:p>
          <a:r>
            <a:rPr lang="en-AU" sz="1600" dirty="0"/>
            <a:t>“Why did you start?”</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6">
            <a:alpha val="74000"/>
          </a:schemeClr>
        </a:solidFill>
      </dgm:spPr>
      <dgm:t>
        <a:bodyPr/>
        <a:lstStyle/>
        <a:p>
          <a:r>
            <a:rPr lang="en-AU" sz="1600" dirty="0"/>
            <a:t>Methods</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alpha val="66000"/>
          </a:schemeClr>
        </a:solidFill>
      </dgm:spPr>
      <dgm:t>
        <a:bodyPr/>
        <a:lstStyle/>
        <a:p>
          <a:r>
            <a:rPr lang="en-AU" sz="1600" dirty="0"/>
            <a:t>Results</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6">
            <a:lumMod val="50000"/>
            <a:alpha val="82000"/>
          </a:schemeClr>
        </a:solidFill>
      </dgm:spPr>
      <dgm:t>
        <a:bodyPr/>
        <a:lstStyle/>
        <a:p>
          <a:r>
            <a:rPr lang="en-AU" sz="1600" dirty="0"/>
            <a:t>“Why did you start?”</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6">
            <a:alpha val="74000"/>
          </a:schemeClr>
        </a:solidFill>
      </dgm:spPr>
      <dgm:t>
        <a:bodyPr/>
        <a:lstStyle/>
        <a:p>
          <a:r>
            <a:rPr lang="en-AU" sz="1600" dirty="0"/>
            <a:t>Methods</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alpha val="66000"/>
          </a:schemeClr>
        </a:solidFill>
      </dgm:spPr>
      <dgm:t>
        <a:bodyPr/>
        <a:lstStyle/>
        <a:p>
          <a:r>
            <a:rPr lang="en-AU" sz="1600" dirty="0"/>
            <a:t>Results</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6">
            <a:lumMod val="50000"/>
            <a:alpha val="82000"/>
          </a:schemeClr>
        </a:solidFill>
      </dgm:spPr>
      <dgm:t>
        <a:bodyPr/>
        <a:lstStyle/>
        <a:p>
          <a:r>
            <a:rPr lang="en-AU" sz="1600" dirty="0"/>
            <a:t>“Why did you start?”</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6">
            <a:alpha val="74000"/>
          </a:schemeClr>
        </a:solidFill>
      </dgm:spPr>
      <dgm:t>
        <a:bodyPr/>
        <a:lstStyle/>
        <a:p>
          <a:r>
            <a:rPr lang="en-AU" sz="1600" dirty="0"/>
            <a:t>Methods</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alpha val="66000"/>
          </a:schemeClr>
        </a:solidFill>
      </dgm:spPr>
      <dgm:t>
        <a:bodyPr/>
        <a:lstStyle/>
        <a:p>
          <a:r>
            <a:rPr lang="en-AU" sz="1600" dirty="0"/>
            <a:t>Results</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6">
            <a:lumMod val="50000"/>
            <a:alpha val="82000"/>
          </a:schemeClr>
        </a:solidFill>
      </dgm:spPr>
      <dgm:t>
        <a:bodyPr/>
        <a:lstStyle/>
        <a:p>
          <a:r>
            <a:rPr lang="en-AU" sz="1600" dirty="0"/>
            <a:t>“Why did you start?”</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6">
            <a:alpha val="74000"/>
          </a:schemeClr>
        </a:solidFill>
      </dgm:spPr>
      <dgm:t>
        <a:bodyPr/>
        <a:lstStyle/>
        <a:p>
          <a:r>
            <a:rPr lang="en-AU" sz="1600" dirty="0"/>
            <a:t>Methods</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alpha val="66000"/>
          </a:schemeClr>
        </a:solidFill>
      </dgm:spPr>
      <dgm:t>
        <a:bodyPr/>
        <a:lstStyle/>
        <a:p>
          <a:r>
            <a:rPr lang="en-AU" sz="1600" dirty="0"/>
            <a:t>Results</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6">
            <a:lumMod val="50000"/>
            <a:alpha val="74000"/>
          </a:schemeClr>
        </a:solidFill>
      </dgm:spPr>
      <dgm:t>
        <a:bodyPr/>
        <a:lstStyle/>
        <a:p>
          <a:r>
            <a:rPr lang="en-AU" sz="1600" dirty="0"/>
            <a:t>“What did you do?”</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alpha val="66000"/>
          </a:schemeClr>
        </a:solidFill>
      </dgm:spPr>
      <dgm:t>
        <a:bodyPr/>
        <a:lstStyle/>
        <a:p>
          <a:r>
            <a:rPr lang="en-AU" sz="1600" dirty="0"/>
            <a:t>Results</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7F6B384-D790-4672-A4BB-99188E200FAC}" type="doc">
      <dgm:prSet loTypeId="urn:microsoft.com/office/officeart/2005/8/layout/hChevron3" loCatId="process" qsTypeId="urn:microsoft.com/office/officeart/2005/8/quickstyle/simple1" qsCatId="simple" csTypeId="urn:microsoft.com/office/officeart/2005/8/colors/accent1_5" csCatId="accent1" phldr="1"/>
      <dgm:spPr/>
    </dgm:pt>
    <dgm:pt modelId="{46AD46D6-6B6A-4427-BC14-9C40F6492E53}">
      <dgm:prSet phldrT="[Text]" custT="1"/>
      <dgm:spPr/>
      <dgm:t>
        <a:bodyPr/>
        <a:lstStyle/>
        <a:p>
          <a:r>
            <a:rPr lang="en-AU" sz="1600" dirty="0"/>
            <a:t>Introduction</a:t>
          </a:r>
        </a:p>
      </dgm:t>
    </dgm:pt>
    <dgm:pt modelId="{FD4D2100-D53E-45BA-B287-3FF800D5B8EA}" type="parTrans" cxnId="{A913FBC4-A4B3-4FB9-8F0C-82266068A84C}">
      <dgm:prSet/>
      <dgm:spPr/>
      <dgm:t>
        <a:bodyPr/>
        <a:lstStyle/>
        <a:p>
          <a:endParaRPr lang="en-AU" sz="1600"/>
        </a:p>
      </dgm:t>
    </dgm:pt>
    <dgm:pt modelId="{6FC2BBDC-494F-4CA5-A044-02EF93EA9592}" type="sibTrans" cxnId="{A913FBC4-A4B3-4FB9-8F0C-82266068A84C}">
      <dgm:prSet/>
      <dgm:spPr/>
      <dgm:t>
        <a:bodyPr/>
        <a:lstStyle/>
        <a:p>
          <a:endParaRPr lang="en-AU" sz="1600"/>
        </a:p>
      </dgm:t>
    </dgm:pt>
    <dgm:pt modelId="{3D32E5CB-7848-4E23-8657-A192CB2F1E50}">
      <dgm:prSet phldrT="[Text]" custT="1"/>
      <dgm:spPr>
        <a:solidFill>
          <a:schemeClr val="accent1">
            <a:alpha val="82000"/>
          </a:schemeClr>
        </a:solidFill>
      </dgm:spPr>
      <dgm:t>
        <a:bodyPr/>
        <a:lstStyle/>
        <a:p>
          <a:r>
            <a:rPr lang="en-AU" sz="1600" dirty="0"/>
            <a:t>Methods</a:t>
          </a:r>
        </a:p>
      </dgm:t>
    </dgm:pt>
    <dgm:pt modelId="{2C8A4FD7-DC7E-4977-9665-F54B9142BCBA}" type="parTrans" cxnId="{009504BD-DDD8-43BB-A13A-7CA71631029F}">
      <dgm:prSet/>
      <dgm:spPr/>
      <dgm:t>
        <a:bodyPr/>
        <a:lstStyle/>
        <a:p>
          <a:endParaRPr lang="en-AU" sz="1600"/>
        </a:p>
      </dgm:t>
    </dgm:pt>
    <dgm:pt modelId="{5249AB84-DFD6-4239-B5F8-DED881F9A67D}" type="sibTrans" cxnId="{009504BD-DDD8-43BB-A13A-7CA71631029F}">
      <dgm:prSet/>
      <dgm:spPr/>
      <dgm:t>
        <a:bodyPr/>
        <a:lstStyle/>
        <a:p>
          <a:endParaRPr lang="en-AU" sz="1600"/>
        </a:p>
      </dgm:t>
    </dgm:pt>
    <dgm:pt modelId="{CA7D37A6-71B2-4208-AFDD-90329C3DD560}">
      <dgm:prSet phldrT="[Text]" custT="1"/>
      <dgm:spPr>
        <a:solidFill>
          <a:schemeClr val="accent6">
            <a:lumMod val="50000"/>
            <a:alpha val="74000"/>
          </a:schemeClr>
        </a:solidFill>
      </dgm:spPr>
      <dgm:t>
        <a:bodyPr/>
        <a:lstStyle/>
        <a:p>
          <a:r>
            <a:rPr lang="en-AU" sz="1600" dirty="0"/>
            <a:t>“What did you do?”</a:t>
          </a:r>
        </a:p>
      </dgm:t>
    </dgm:pt>
    <dgm:pt modelId="{E64A3A4E-55C7-4BB1-B79B-A3042FA42E2C}" type="parTrans" cxnId="{9B446998-5F05-497A-8B02-27B8D5EF086F}">
      <dgm:prSet/>
      <dgm:spPr/>
      <dgm:t>
        <a:bodyPr/>
        <a:lstStyle/>
        <a:p>
          <a:endParaRPr lang="en-AU" sz="1600"/>
        </a:p>
      </dgm:t>
    </dgm:pt>
    <dgm:pt modelId="{77D3B4C0-E917-4EE0-86A4-E84874E7798A}" type="sibTrans" cxnId="{9B446998-5F05-497A-8B02-27B8D5EF086F}">
      <dgm:prSet/>
      <dgm:spPr/>
      <dgm:t>
        <a:bodyPr/>
        <a:lstStyle/>
        <a:p>
          <a:endParaRPr lang="en-AU" sz="1600"/>
        </a:p>
      </dgm:t>
    </dgm:pt>
    <dgm:pt modelId="{D459A45A-F074-4EEF-B521-40E22801195C}">
      <dgm:prSet custT="1"/>
      <dgm:spPr>
        <a:solidFill>
          <a:schemeClr val="accent6">
            <a:alpha val="66000"/>
          </a:schemeClr>
        </a:solidFill>
      </dgm:spPr>
      <dgm:t>
        <a:bodyPr/>
        <a:lstStyle/>
        <a:p>
          <a:r>
            <a:rPr lang="en-AU" sz="1600" dirty="0"/>
            <a:t>Results</a:t>
          </a:r>
        </a:p>
      </dgm:t>
    </dgm:pt>
    <dgm:pt modelId="{20B7782B-A202-4B4B-B816-952A25A09288}" type="parTrans" cxnId="{85706AF2-FBBD-416C-8A3A-8B913EA33AD6}">
      <dgm:prSet/>
      <dgm:spPr/>
      <dgm:t>
        <a:bodyPr/>
        <a:lstStyle/>
        <a:p>
          <a:endParaRPr lang="en-AU" sz="1600"/>
        </a:p>
      </dgm:t>
    </dgm:pt>
    <dgm:pt modelId="{33A153CE-D788-4B92-B8F0-693204F260B5}" type="sibTrans" cxnId="{85706AF2-FBBD-416C-8A3A-8B913EA33AD6}">
      <dgm:prSet/>
      <dgm:spPr/>
      <dgm:t>
        <a:bodyPr/>
        <a:lstStyle/>
        <a:p>
          <a:endParaRPr lang="en-AU" sz="1600"/>
        </a:p>
      </dgm:t>
    </dgm:pt>
    <dgm:pt modelId="{0A206DC0-C973-4995-92BE-EF15979B7918}">
      <dgm:prSet custT="1"/>
      <dgm:spPr>
        <a:solidFill>
          <a:schemeClr val="accent6">
            <a:alpha val="58000"/>
          </a:schemeClr>
        </a:solidFill>
      </dgm:spPr>
      <dgm:t>
        <a:bodyPr/>
        <a:lstStyle/>
        <a:p>
          <a:r>
            <a:rPr lang="en-AU" sz="1600" dirty="0"/>
            <a:t>Discussion</a:t>
          </a:r>
        </a:p>
      </dgm:t>
    </dgm:pt>
    <dgm:pt modelId="{2C9DA8C2-6D0F-4C2A-8DE3-BE5274139D4F}" type="parTrans" cxnId="{9073FF84-BDB6-4B3B-AACA-87599CE0A444}">
      <dgm:prSet/>
      <dgm:spPr/>
      <dgm:t>
        <a:bodyPr/>
        <a:lstStyle/>
        <a:p>
          <a:endParaRPr lang="en-AU" sz="1600"/>
        </a:p>
      </dgm:t>
    </dgm:pt>
    <dgm:pt modelId="{EF66DEDF-AE80-4B00-B27C-1FEF34DEB641}" type="sibTrans" cxnId="{9073FF84-BDB6-4B3B-AACA-87599CE0A444}">
      <dgm:prSet/>
      <dgm:spPr/>
      <dgm:t>
        <a:bodyPr/>
        <a:lstStyle/>
        <a:p>
          <a:endParaRPr lang="en-AU" sz="1600"/>
        </a:p>
      </dgm:t>
    </dgm:pt>
    <dgm:pt modelId="{A98FE1C2-2AAF-45FF-9D4D-2F2EF3762B15}">
      <dgm:prSet custT="1"/>
      <dgm:spPr>
        <a:solidFill>
          <a:schemeClr val="accent6">
            <a:alpha val="50000"/>
          </a:schemeClr>
        </a:solidFill>
      </dgm:spPr>
      <dgm:t>
        <a:bodyPr/>
        <a:lstStyle/>
        <a:p>
          <a:r>
            <a:rPr lang="en-AU" sz="1600" dirty="0"/>
            <a:t>Other Information</a:t>
          </a:r>
        </a:p>
      </dgm:t>
    </dgm:pt>
    <dgm:pt modelId="{A95E79BA-0995-4788-A281-C99771516A24}" type="parTrans" cxnId="{63DDBCFB-F67F-4F8B-BB5B-25EF3573A0DF}">
      <dgm:prSet/>
      <dgm:spPr/>
      <dgm:t>
        <a:bodyPr/>
        <a:lstStyle/>
        <a:p>
          <a:endParaRPr lang="en-AU" sz="1600"/>
        </a:p>
      </dgm:t>
    </dgm:pt>
    <dgm:pt modelId="{400DED3F-B19C-4858-AAB9-235754A35AB5}" type="sibTrans" cxnId="{63DDBCFB-F67F-4F8B-BB5B-25EF3573A0DF}">
      <dgm:prSet/>
      <dgm:spPr/>
      <dgm:t>
        <a:bodyPr/>
        <a:lstStyle/>
        <a:p>
          <a:endParaRPr lang="en-AU" sz="1600"/>
        </a:p>
      </dgm:t>
    </dgm:pt>
    <dgm:pt modelId="{BE788791-C742-428C-9FFE-31A80ED01E3F}" type="pres">
      <dgm:prSet presAssocID="{27F6B384-D790-4672-A4BB-99188E200FAC}" presName="Name0" presStyleCnt="0">
        <dgm:presLayoutVars>
          <dgm:dir/>
          <dgm:resizeHandles val="exact"/>
        </dgm:presLayoutVars>
      </dgm:prSet>
      <dgm:spPr/>
    </dgm:pt>
    <dgm:pt modelId="{F24E41E9-3A74-4189-A45B-AFB3A844D6F8}" type="pres">
      <dgm:prSet presAssocID="{46AD46D6-6B6A-4427-BC14-9C40F6492E53}" presName="parTxOnly" presStyleLbl="node1" presStyleIdx="0" presStyleCnt="6">
        <dgm:presLayoutVars>
          <dgm:bulletEnabled val="1"/>
        </dgm:presLayoutVars>
      </dgm:prSet>
      <dgm:spPr/>
    </dgm:pt>
    <dgm:pt modelId="{0670653B-9C6A-4FA9-AC61-B8CF0E43C169}" type="pres">
      <dgm:prSet presAssocID="{6FC2BBDC-494F-4CA5-A044-02EF93EA9592}" presName="parSpace" presStyleCnt="0"/>
      <dgm:spPr/>
    </dgm:pt>
    <dgm:pt modelId="{41954BF0-1E8F-4E2B-B873-2FAE91002295}" type="pres">
      <dgm:prSet presAssocID="{3D32E5CB-7848-4E23-8657-A192CB2F1E50}" presName="parTxOnly" presStyleLbl="node1" presStyleIdx="1" presStyleCnt="6">
        <dgm:presLayoutVars>
          <dgm:bulletEnabled val="1"/>
        </dgm:presLayoutVars>
      </dgm:prSet>
      <dgm:spPr/>
    </dgm:pt>
    <dgm:pt modelId="{51DD8BDA-A54F-40B6-944B-FD2EB65758CD}" type="pres">
      <dgm:prSet presAssocID="{5249AB84-DFD6-4239-B5F8-DED881F9A67D}" presName="parSpace" presStyleCnt="0"/>
      <dgm:spPr/>
    </dgm:pt>
    <dgm:pt modelId="{07B0EF40-E3E7-42A8-893F-1255B9AEC532}" type="pres">
      <dgm:prSet presAssocID="{CA7D37A6-71B2-4208-AFDD-90329C3DD560}" presName="parTxOnly" presStyleLbl="node1" presStyleIdx="2" presStyleCnt="6">
        <dgm:presLayoutVars>
          <dgm:bulletEnabled val="1"/>
        </dgm:presLayoutVars>
      </dgm:prSet>
      <dgm:spPr/>
    </dgm:pt>
    <dgm:pt modelId="{0321CDA5-8FA2-4358-9641-7278DA3FE892}" type="pres">
      <dgm:prSet presAssocID="{77D3B4C0-E917-4EE0-86A4-E84874E7798A}" presName="parSpace" presStyleCnt="0"/>
      <dgm:spPr/>
    </dgm:pt>
    <dgm:pt modelId="{C28CB36C-6139-4963-BDCA-2498DF22151D}" type="pres">
      <dgm:prSet presAssocID="{D459A45A-F074-4EEF-B521-40E22801195C}" presName="parTxOnly" presStyleLbl="node1" presStyleIdx="3" presStyleCnt="6">
        <dgm:presLayoutVars>
          <dgm:bulletEnabled val="1"/>
        </dgm:presLayoutVars>
      </dgm:prSet>
      <dgm:spPr/>
    </dgm:pt>
    <dgm:pt modelId="{604A8C7B-694C-4B9B-B720-7460B0AA4C8B}" type="pres">
      <dgm:prSet presAssocID="{33A153CE-D788-4B92-B8F0-693204F260B5}" presName="parSpace" presStyleCnt="0"/>
      <dgm:spPr/>
    </dgm:pt>
    <dgm:pt modelId="{3938038B-A36D-4CA5-9E97-BE40698086BC}" type="pres">
      <dgm:prSet presAssocID="{0A206DC0-C973-4995-92BE-EF15979B7918}" presName="parTxOnly" presStyleLbl="node1" presStyleIdx="4" presStyleCnt="6">
        <dgm:presLayoutVars>
          <dgm:bulletEnabled val="1"/>
        </dgm:presLayoutVars>
      </dgm:prSet>
      <dgm:spPr/>
    </dgm:pt>
    <dgm:pt modelId="{64C44507-7D06-4DBE-BD3E-A544C8E82C70}" type="pres">
      <dgm:prSet presAssocID="{EF66DEDF-AE80-4B00-B27C-1FEF34DEB641}" presName="parSpace" presStyleCnt="0"/>
      <dgm:spPr/>
    </dgm:pt>
    <dgm:pt modelId="{EAD90D25-4D52-49F7-BB36-0B4C177CC1AC}" type="pres">
      <dgm:prSet presAssocID="{A98FE1C2-2AAF-45FF-9D4D-2F2EF3762B15}" presName="parTxOnly" presStyleLbl="node1" presStyleIdx="5" presStyleCnt="6">
        <dgm:presLayoutVars>
          <dgm:bulletEnabled val="1"/>
        </dgm:presLayoutVars>
      </dgm:prSet>
      <dgm:spPr/>
    </dgm:pt>
  </dgm:ptLst>
  <dgm:cxnLst>
    <dgm:cxn modelId="{F3B09F39-530B-4F66-BB4B-ECABC6F31CC5}" type="presOf" srcId="{27F6B384-D790-4672-A4BB-99188E200FAC}" destId="{BE788791-C742-428C-9FFE-31A80ED01E3F}" srcOrd="0" destOrd="0" presId="urn:microsoft.com/office/officeart/2005/8/layout/hChevron3"/>
    <dgm:cxn modelId="{84EFC15F-5D96-4FA2-ABD0-D35DA98123DD}" type="presOf" srcId="{3D32E5CB-7848-4E23-8657-A192CB2F1E50}" destId="{41954BF0-1E8F-4E2B-B873-2FAE91002295}" srcOrd="0" destOrd="0" presId="urn:microsoft.com/office/officeart/2005/8/layout/hChevron3"/>
    <dgm:cxn modelId="{0346A850-D4E0-4AE9-94DC-4D87F7F97F1D}" type="presOf" srcId="{0A206DC0-C973-4995-92BE-EF15979B7918}" destId="{3938038B-A36D-4CA5-9E97-BE40698086BC}" srcOrd="0" destOrd="0" presId="urn:microsoft.com/office/officeart/2005/8/layout/hChevron3"/>
    <dgm:cxn modelId="{BE165E77-DF0C-4D2D-8303-0F86C05404B6}" type="presOf" srcId="{D459A45A-F074-4EEF-B521-40E22801195C}" destId="{C28CB36C-6139-4963-BDCA-2498DF22151D}" srcOrd="0" destOrd="0" presId="urn:microsoft.com/office/officeart/2005/8/layout/hChevron3"/>
    <dgm:cxn modelId="{9073FF84-BDB6-4B3B-AACA-87599CE0A444}" srcId="{27F6B384-D790-4672-A4BB-99188E200FAC}" destId="{0A206DC0-C973-4995-92BE-EF15979B7918}" srcOrd="4" destOrd="0" parTransId="{2C9DA8C2-6D0F-4C2A-8DE3-BE5274139D4F}" sibTransId="{EF66DEDF-AE80-4B00-B27C-1FEF34DEB641}"/>
    <dgm:cxn modelId="{9B446998-5F05-497A-8B02-27B8D5EF086F}" srcId="{27F6B384-D790-4672-A4BB-99188E200FAC}" destId="{CA7D37A6-71B2-4208-AFDD-90329C3DD560}" srcOrd="2" destOrd="0" parTransId="{E64A3A4E-55C7-4BB1-B79B-A3042FA42E2C}" sibTransId="{77D3B4C0-E917-4EE0-86A4-E84874E7798A}"/>
    <dgm:cxn modelId="{009504BD-DDD8-43BB-A13A-7CA71631029F}" srcId="{27F6B384-D790-4672-A4BB-99188E200FAC}" destId="{3D32E5CB-7848-4E23-8657-A192CB2F1E50}" srcOrd="1" destOrd="0" parTransId="{2C8A4FD7-DC7E-4977-9665-F54B9142BCBA}" sibTransId="{5249AB84-DFD6-4239-B5F8-DED881F9A67D}"/>
    <dgm:cxn modelId="{A913FBC4-A4B3-4FB9-8F0C-82266068A84C}" srcId="{27F6B384-D790-4672-A4BB-99188E200FAC}" destId="{46AD46D6-6B6A-4427-BC14-9C40F6492E53}" srcOrd="0" destOrd="0" parTransId="{FD4D2100-D53E-45BA-B287-3FF800D5B8EA}" sibTransId="{6FC2BBDC-494F-4CA5-A044-02EF93EA9592}"/>
    <dgm:cxn modelId="{A65434D9-E478-4D23-A51C-A794A2B6C1FB}" type="presOf" srcId="{CA7D37A6-71B2-4208-AFDD-90329C3DD560}" destId="{07B0EF40-E3E7-42A8-893F-1255B9AEC532}" srcOrd="0" destOrd="0" presId="urn:microsoft.com/office/officeart/2005/8/layout/hChevron3"/>
    <dgm:cxn modelId="{44F444E3-542C-417E-9231-409AC82A8486}" type="presOf" srcId="{A98FE1C2-2AAF-45FF-9D4D-2F2EF3762B15}" destId="{EAD90D25-4D52-49F7-BB36-0B4C177CC1AC}" srcOrd="0" destOrd="0" presId="urn:microsoft.com/office/officeart/2005/8/layout/hChevron3"/>
    <dgm:cxn modelId="{85706AF2-FBBD-416C-8A3A-8B913EA33AD6}" srcId="{27F6B384-D790-4672-A4BB-99188E200FAC}" destId="{D459A45A-F074-4EEF-B521-40E22801195C}" srcOrd="3" destOrd="0" parTransId="{20B7782B-A202-4B4B-B816-952A25A09288}" sibTransId="{33A153CE-D788-4B92-B8F0-693204F260B5}"/>
    <dgm:cxn modelId="{95ED06F8-2DD6-436C-B4F7-AC70C6BA991D}" type="presOf" srcId="{46AD46D6-6B6A-4427-BC14-9C40F6492E53}" destId="{F24E41E9-3A74-4189-A45B-AFB3A844D6F8}" srcOrd="0" destOrd="0" presId="urn:microsoft.com/office/officeart/2005/8/layout/hChevron3"/>
    <dgm:cxn modelId="{63DDBCFB-F67F-4F8B-BB5B-25EF3573A0DF}" srcId="{27F6B384-D790-4672-A4BB-99188E200FAC}" destId="{A98FE1C2-2AAF-45FF-9D4D-2F2EF3762B15}" srcOrd="5" destOrd="0" parTransId="{A95E79BA-0995-4788-A281-C99771516A24}" sibTransId="{400DED3F-B19C-4858-AAB9-235754A35AB5}"/>
    <dgm:cxn modelId="{B0BF2395-8C0E-43E8-B5A1-7F31C5B8118E}" type="presParOf" srcId="{BE788791-C742-428C-9FFE-31A80ED01E3F}" destId="{F24E41E9-3A74-4189-A45B-AFB3A844D6F8}" srcOrd="0" destOrd="0" presId="urn:microsoft.com/office/officeart/2005/8/layout/hChevron3"/>
    <dgm:cxn modelId="{922583B6-149F-43F4-92F8-902CA41577A6}" type="presParOf" srcId="{BE788791-C742-428C-9FFE-31A80ED01E3F}" destId="{0670653B-9C6A-4FA9-AC61-B8CF0E43C169}" srcOrd="1" destOrd="0" presId="urn:microsoft.com/office/officeart/2005/8/layout/hChevron3"/>
    <dgm:cxn modelId="{8D948579-DFEA-4B8C-AA4B-1E498D035470}" type="presParOf" srcId="{BE788791-C742-428C-9FFE-31A80ED01E3F}" destId="{41954BF0-1E8F-4E2B-B873-2FAE91002295}" srcOrd="2" destOrd="0" presId="urn:microsoft.com/office/officeart/2005/8/layout/hChevron3"/>
    <dgm:cxn modelId="{C3643641-885E-44F2-B4EC-5B1897E54CCB}" type="presParOf" srcId="{BE788791-C742-428C-9FFE-31A80ED01E3F}" destId="{51DD8BDA-A54F-40B6-944B-FD2EB65758CD}" srcOrd="3" destOrd="0" presId="urn:microsoft.com/office/officeart/2005/8/layout/hChevron3"/>
    <dgm:cxn modelId="{5A130E69-3348-4B4A-A92B-A74418A28234}" type="presParOf" srcId="{BE788791-C742-428C-9FFE-31A80ED01E3F}" destId="{07B0EF40-E3E7-42A8-893F-1255B9AEC532}" srcOrd="4" destOrd="0" presId="urn:microsoft.com/office/officeart/2005/8/layout/hChevron3"/>
    <dgm:cxn modelId="{48AE2F31-5445-4140-8BB4-171DA1DB4C61}" type="presParOf" srcId="{BE788791-C742-428C-9FFE-31A80ED01E3F}" destId="{0321CDA5-8FA2-4358-9641-7278DA3FE892}" srcOrd="5" destOrd="0" presId="urn:microsoft.com/office/officeart/2005/8/layout/hChevron3"/>
    <dgm:cxn modelId="{BFB53258-1E27-46BA-A15B-BE60FD7033F3}" type="presParOf" srcId="{BE788791-C742-428C-9FFE-31A80ED01E3F}" destId="{C28CB36C-6139-4963-BDCA-2498DF22151D}" srcOrd="6" destOrd="0" presId="urn:microsoft.com/office/officeart/2005/8/layout/hChevron3"/>
    <dgm:cxn modelId="{80ABEEC5-A3A2-41E6-AF8D-417094B45722}" type="presParOf" srcId="{BE788791-C742-428C-9FFE-31A80ED01E3F}" destId="{604A8C7B-694C-4B9B-B720-7460B0AA4C8B}" srcOrd="7" destOrd="0" presId="urn:microsoft.com/office/officeart/2005/8/layout/hChevron3"/>
    <dgm:cxn modelId="{BEE5FDBD-F90A-4BFB-8D51-6EE64014E1E9}" type="presParOf" srcId="{BE788791-C742-428C-9FFE-31A80ED01E3F}" destId="{3938038B-A36D-4CA5-9E97-BE40698086BC}" srcOrd="8" destOrd="0" presId="urn:microsoft.com/office/officeart/2005/8/layout/hChevron3"/>
    <dgm:cxn modelId="{8A9AC7F1-1C83-4643-924D-49B4EA9A580A}" type="presParOf" srcId="{BE788791-C742-428C-9FFE-31A80ED01E3F}" destId="{64C44507-7D06-4DBE-BD3E-A544C8E82C70}" srcOrd="9" destOrd="0" presId="urn:microsoft.com/office/officeart/2005/8/layout/hChevron3"/>
    <dgm:cxn modelId="{EFC97E33-ED39-467D-BC54-41583CEA467D}" type="presParOf" srcId="{BE788791-C742-428C-9FFE-31A80ED01E3F}" destId="{EAD90D25-4D52-49F7-BB36-0B4C177CC1AC}"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534CD7D-9812-425B-8C27-B4897BEE7538}" type="doc">
      <dgm:prSet loTypeId="urn:microsoft.com/office/officeart/2009/layout/CircleArrowProcess" loCatId="cycle" qsTypeId="urn:microsoft.com/office/officeart/2005/8/quickstyle/simple1" qsCatId="simple" csTypeId="urn:microsoft.com/office/officeart/2005/8/colors/accent6_1" csCatId="accent6" phldr="1"/>
      <dgm:spPr/>
      <dgm:t>
        <a:bodyPr/>
        <a:lstStyle/>
        <a:p>
          <a:endParaRPr lang="en-US"/>
        </a:p>
      </dgm:t>
    </dgm:pt>
    <dgm:pt modelId="{036B000C-1C95-483A-BE04-A2FB47E4F8F1}">
      <dgm:prSet phldrT="[Text]"/>
      <dgm:spPr/>
      <dgm:t>
        <a:bodyPr/>
        <a:lstStyle/>
        <a:p>
          <a:r>
            <a:rPr lang="en-US" dirty="0">
              <a:solidFill>
                <a:schemeClr val="bg1"/>
              </a:solidFill>
            </a:rPr>
            <a:t>PDSA1</a:t>
          </a:r>
        </a:p>
      </dgm:t>
    </dgm:pt>
    <dgm:pt modelId="{78F09CF8-DCF8-4C6A-A015-A836CD2FFB66}" type="parTrans" cxnId="{AEC1A40E-2027-4662-A7CA-44E772E13640}">
      <dgm:prSet/>
      <dgm:spPr/>
      <dgm:t>
        <a:bodyPr/>
        <a:lstStyle/>
        <a:p>
          <a:endParaRPr lang="en-US"/>
        </a:p>
      </dgm:t>
    </dgm:pt>
    <dgm:pt modelId="{4E18EB88-8A7B-47A0-BEC8-FFAA0EE84F56}" type="sibTrans" cxnId="{AEC1A40E-2027-4662-A7CA-44E772E13640}">
      <dgm:prSet/>
      <dgm:spPr/>
      <dgm:t>
        <a:bodyPr/>
        <a:lstStyle/>
        <a:p>
          <a:endParaRPr lang="en-US"/>
        </a:p>
      </dgm:t>
    </dgm:pt>
    <dgm:pt modelId="{3A3CB24B-E048-4815-A275-36C2C2F6FBB4}">
      <dgm:prSet phldrT="[Text]"/>
      <dgm:spPr/>
      <dgm:t>
        <a:bodyPr/>
        <a:lstStyle/>
        <a:p>
          <a:r>
            <a:rPr lang="en-US" dirty="0">
              <a:solidFill>
                <a:schemeClr val="bg1"/>
              </a:solidFill>
            </a:rPr>
            <a:t>PDSA 2</a:t>
          </a:r>
        </a:p>
      </dgm:t>
    </dgm:pt>
    <dgm:pt modelId="{4E0C1AE8-14D4-406B-ADFF-E10C619B2C0D}" type="parTrans" cxnId="{0316B23E-9231-4FA7-AEB9-65D61587588A}">
      <dgm:prSet/>
      <dgm:spPr/>
      <dgm:t>
        <a:bodyPr/>
        <a:lstStyle/>
        <a:p>
          <a:endParaRPr lang="en-US"/>
        </a:p>
      </dgm:t>
    </dgm:pt>
    <dgm:pt modelId="{7DB451F9-0DEA-40E3-B486-5C633DB81232}" type="sibTrans" cxnId="{0316B23E-9231-4FA7-AEB9-65D61587588A}">
      <dgm:prSet/>
      <dgm:spPr/>
      <dgm:t>
        <a:bodyPr/>
        <a:lstStyle/>
        <a:p>
          <a:endParaRPr lang="en-US"/>
        </a:p>
      </dgm:t>
    </dgm:pt>
    <dgm:pt modelId="{01563251-017E-45BF-A24B-DC97FA94B197}">
      <dgm:prSet phldrT="[Text]"/>
      <dgm:spPr/>
      <dgm:t>
        <a:bodyPr/>
        <a:lstStyle/>
        <a:p>
          <a:r>
            <a:rPr lang="en-US" dirty="0">
              <a:solidFill>
                <a:schemeClr val="bg1"/>
              </a:solidFill>
            </a:rPr>
            <a:t>PDSA 3</a:t>
          </a:r>
        </a:p>
      </dgm:t>
    </dgm:pt>
    <dgm:pt modelId="{19A2711D-5223-409C-BCA8-A63DF830FE53}" type="parTrans" cxnId="{B80D49C4-4158-40D7-8B9C-AA2D79218C26}">
      <dgm:prSet/>
      <dgm:spPr/>
      <dgm:t>
        <a:bodyPr/>
        <a:lstStyle/>
        <a:p>
          <a:endParaRPr lang="en-US"/>
        </a:p>
      </dgm:t>
    </dgm:pt>
    <dgm:pt modelId="{A29A96DC-7EDA-49AB-A220-5A0014B5B9D8}" type="sibTrans" cxnId="{B80D49C4-4158-40D7-8B9C-AA2D79218C26}">
      <dgm:prSet/>
      <dgm:spPr/>
      <dgm:t>
        <a:bodyPr/>
        <a:lstStyle/>
        <a:p>
          <a:endParaRPr lang="en-US"/>
        </a:p>
      </dgm:t>
    </dgm:pt>
    <dgm:pt modelId="{FF044991-B770-4D4A-AEAC-D4352BBF44EA}" type="pres">
      <dgm:prSet presAssocID="{E534CD7D-9812-425B-8C27-B4897BEE7538}" presName="Name0" presStyleCnt="0">
        <dgm:presLayoutVars>
          <dgm:chMax val="7"/>
          <dgm:chPref val="7"/>
          <dgm:dir/>
          <dgm:animLvl val="lvl"/>
        </dgm:presLayoutVars>
      </dgm:prSet>
      <dgm:spPr/>
    </dgm:pt>
    <dgm:pt modelId="{1EEC6FBD-8AF2-4C0C-8380-0927854F6FFD}" type="pres">
      <dgm:prSet presAssocID="{036B000C-1C95-483A-BE04-A2FB47E4F8F1}" presName="Accent1" presStyleCnt="0"/>
      <dgm:spPr/>
    </dgm:pt>
    <dgm:pt modelId="{DE0CC863-E4EC-4E2C-9E99-52FE569B7E69}" type="pres">
      <dgm:prSet presAssocID="{036B000C-1C95-483A-BE04-A2FB47E4F8F1}" presName="Accent" presStyleLbl="node1" presStyleIdx="0" presStyleCnt="3"/>
      <dgm:spPr/>
    </dgm:pt>
    <dgm:pt modelId="{CACC7570-7107-4D81-B3FE-DFB778271449}" type="pres">
      <dgm:prSet presAssocID="{036B000C-1C95-483A-BE04-A2FB47E4F8F1}" presName="Parent1" presStyleLbl="revTx" presStyleIdx="0" presStyleCnt="3">
        <dgm:presLayoutVars>
          <dgm:chMax val="1"/>
          <dgm:chPref val="1"/>
          <dgm:bulletEnabled val="1"/>
        </dgm:presLayoutVars>
      </dgm:prSet>
      <dgm:spPr/>
    </dgm:pt>
    <dgm:pt modelId="{CF62C916-85C0-4EED-9BDF-D9C8A757F478}" type="pres">
      <dgm:prSet presAssocID="{3A3CB24B-E048-4815-A275-36C2C2F6FBB4}" presName="Accent2" presStyleCnt="0"/>
      <dgm:spPr/>
    </dgm:pt>
    <dgm:pt modelId="{5F375524-5972-4508-9ECD-9BF5737E26CF}" type="pres">
      <dgm:prSet presAssocID="{3A3CB24B-E048-4815-A275-36C2C2F6FBB4}" presName="Accent" presStyleLbl="node1" presStyleIdx="1" presStyleCnt="3"/>
      <dgm:spPr/>
    </dgm:pt>
    <dgm:pt modelId="{CBCAA493-F496-4B93-B3C5-857D8DCC41D8}" type="pres">
      <dgm:prSet presAssocID="{3A3CB24B-E048-4815-A275-36C2C2F6FBB4}" presName="Parent2" presStyleLbl="revTx" presStyleIdx="1" presStyleCnt="3">
        <dgm:presLayoutVars>
          <dgm:chMax val="1"/>
          <dgm:chPref val="1"/>
          <dgm:bulletEnabled val="1"/>
        </dgm:presLayoutVars>
      </dgm:prSet>
      <dgm:spPr/>
    </dgm:pt>
    <dgm:pt modelId="{4DB1D3BC-CA88-43BA-B009-A3BF45761637}" type="pres">
      <dgm:prSet presAssocID="{01563251-017E-45BF-A24B-DC97FA94B197}" presName="Accent3" presStyleCnt="0"/>
      <dgm:spPr/>
    </dgm:pt>
    <dgm:pt modelId="{EACE100C-6B2D-4AE4-A678-C4F4F32A050C}" type="pres">
      <dgm:prSet presAssocID="{01563251-017E-45BF-A24B-DC97FA94B197}" presName="Accent" presStyleLbl="node1" presStyleIdx="2" presStyleCnt="3"/>
      <dgm:spPr/>
    </dgm:pt>
    <dgm:pt modelId="{6B39C7D3-C9F5-4A00-9A04-4783859F881C}" type="pres">
      <dgm:prSet presAssocID="{01563251-017E-45BF-A24B-DC97FA94B197}" presName="Parent3" presStyleLbl="revTx" presStyleIdx="2" presStyleCnt="3">
        <dgm:presLayoutVars>
          <dgm:chMax val="1"/>
          <dgm:chPref val="1"/>
          <dgm:bulletEnabled val="1"/>
        </dgm:presLayoutVars>
      </dgm:prSet>
      <dgm:spPr/>
    </dgm:pt>
  </dgm:ptLst>
  <dgm:cxnLst>
    <dgm:cxn modelId="{AEC1A40E-2027-4662-A7CA-44E772E13640}" srcId="{E534CD7D-9812-425B-8C27-B4897BEE7538}" destId="{036B000C-1C95-483A-BE04-A2FB47E4F8F1}" srcOrd="0" destOrd="0" parTransId="{78F09CF8-DCF8-4C6A-A015-A836CD2FFB66}" sibTransId="{4E18EB88-8A7B-47A0-BEC8-FFAA0EE84F56}"/>
    <dgm:cxn modelId="{E3A7A80E-ACD6-4CE7-8A47-FE9364DA0FE3}" type="presOf" srcId="{01563251-017E-45BF-A24B-DC97FA94B197}" destId="{6B39C7D3-C9F5-4A00-9A04-4783859F881C}" srcOrd="0" destOrd="0" presId="urn:microsoft.com/office/officeart/2009/layout/CircleArrowProcess"/>
    <dgm:cxn modelId="{0316B23E-9231-4FA7-AEB9-65D61587588A}" srcId="{E534CD7D-9812-425B-8C27-B4897BEE7538}" destId="{3A3CB24B-E048-4815-A275-36C2C2F6FBB4}" srcOrd="1" destOrd="0" parTransId="{4E0C1AE8-14D4-406B-ADFF-E10C619B2C0D}" sibTransId="{7DB451F9-0DEA-40E3-B486-5C633DB81232}"/>
    <dgm:cxn modelId="{D00B8155-4CFC-47F3-964E-A5588968A247}" type="presOf" srcId="{3A3CB24B-E048-4815-A275-36C2C2F6FBB4}" destId="{CBCAA493-F496-4B93-B3C5-857D8DCC41D8}" srcOrd="0" destOrd="0" presId="urn:microsoft.com/office/officeart/2009/layout/CircleArrowProcess"/>
    <dgm:cxn modelId="{0332A158-7353-451B-896C-EF7E8A279D19}" type="presOf" srcId="{036B000C-1C95-483A-BE04-A2FB47E4F8F1}" destId="{CACC7570-7107-4D81-B3FE-DFB778271449}" srcOrd="0" destOrd="0" presId="urn:microsoft.com/office/officeart/2009/layout/CircleArrowProcess"/>
    <dgm:cxn modelId="{B80D49C4-4158-40D7-8B9C-AA2D79218C26}" srcId="{E534CD7D-9812-425B-8C27-B4897BEE7538}" destId="{01563251-017E-45BF-A24B-DC97FA94B197}" srcOrd="2" destOrd="0" parTransId="{19A2711D-5223-409C-BCA8-A63DF830FE53}" sibTransId="{A29A96DC-7EDA-49AB-A220-5A0014B5B9D8}"/>
    <dgm:cxn modelId="{6DD402DC-2254-43E2-AF4C-AD0DEF7FECF5}" type="presOf" srcId="{E534CD7D-9812-425B-8C27-B4897BEE7538}" destId="{FF044991-B770-4D4A-AEAC-D4352BBF44EA}" srcOrd="0" destOrd="0" presId="urn:microsoft.com/office/officeart/2009/layout/CircleArrowProcess"/>
    <dgm:cxn modelId="{18AA96EF-D36E-4278-B69E-3B07E334F8E5}" type="presParOf" srcId="{FF044991-B770-4D4A-AEAC-D4352BBF44EA}" destId="{1EEC6FBD-8AF2-4C0C-8380-0927854F6FFD}" srcOrd="0" destOrd="0" presId="urn:microsoft.com/office/officeart/2009/layout/CircleArrowProcess"/>
    <dgm:cxn modelId="{388F5FCF-5F3C-4BE2-8E4F-BC002DDAEC20}" type="presParOf" srcId="{1EEC6FBD-8AF2-4C0C-8380-0927854F6FFD}" destId="{DE0CC863-E4EC-4E2C-9E99-52FE569B7E69}" srcOrd="0" destOrd="0" presId="urn:microsoft.com/office/officeart/2009/layout/CircleArrowProcess"/>
    <dgm:cxn modelId="{AC849C3B-F369-438A-8C93-5D5AAF8FD6C3}" type="presParOf" srcId="{FF044991-B770-4D4A-AEAC-D4352BBF44EA}" destId="{CACC7570-7107-4D81-B3FE-DFB778271449}" srcOrd="1" destOrd="0" presId="urn:microsoft.com/office/officeart/2009/layout/CircleArrowProcess"/>
    <dgm:cxn modelId="{4BC73D28-596E-45A2-A3BF-F5E82382A767}" type="presParOf" srcId="{FF044991-B770-4D4A-AEAC-D4352BBF44EA}" destId="{CF62C916-85C0-4EED-9BDF-D9C8A757F478}" srcOrd="2" destOrd="0" presId="urn:microsoft.com/office/officeart/2009/layout/CircleArrowProcess"/>
    <dgm:cxn modelId="{2983D371-C45D-4477-9800-44C3E8E84DD1}" type="presParOf" srcId="{CF62C916-85C0-4EED-9BDF-D9C8A757F478}" destId="{5F375524-5972-4508-9ECD-9BF5737E26CF}" srcOrd="0" destOrd="0" presId="urn:microsoft.com/office/officeart/2009/layout/CircleArrowProcess"/>
    <dgm:cxn modelId="{BCF3D0EE-27A3-453C-98C7-1841DE5E0E54}" type="presParOf" srcId="{FF044991-B770-4D4A-AEAC-D4352BBF44EA}" destId="{CBCAA493-F496-4B93-B3C5-857D8DCC41D8}" srcOrd="3" destOrd="0" presId="urn:microsoft.com/office/officeart/2009/layout/CircleArrowProcess"/>
    <dgm:cxn modelId="{CCAE9B33-5BAC-421F-957C-CCE7213E808C}" type="presParOf" srcId="{FF044991-B770-4D4A-AEAC-D4352BBF44EA}" destId="{4DB1D3BC-CA88-43BA-B009-A3BF45761637}" srcOrd="4" destOrd="0" presId="urn:microsoft.com/office/officeart/2009/layout/CircleArrowProcess"/>
    <dgm:cxn modelId="{AC8D7852-FF53-48C4-B58D-871ED411B677}" type="presParOf" srcId="{4DB1D3BC-CA88-43BA-B009-A3BF45761637}" destId="{EACE100C-6B2D-4AE4-A678-C4F4F32A050C}" srcOrd="0" destOrd="0" presId="urn:microsoft.com/office/officeart/2009/layout/CircleArrowProcess"/>
    <dgm:cxn modelId="{CC69343C-A5A9-4355-9CFA-81CB1A8726D6}" type="presParOf" srcId="{FF044991-B770-4D4A-AEAC-D4352BBF44EA}" destId="{6B39C7D3-C9F5-4A00-9A04-4783859F881C}"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429C4-88D6-4ED5-B71F-995788D5EBFC}">
      <dsp:nvSpPr>
        <dsp:cNvPr id="0" name=""/>
        <dsp:cNvSpPr/>
      </dsp:nvSpPr>
      <dsp:spPr>
        <a:xfrm>
          <a:off x="1199" y="0"/>
          <a:ext cx="3119809" cy="57792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Primary Objective</a:t>
          </a:r>
        </a:p>
      </dsp:txBody>
      <dsp:txXfrm>
        <a:off x="1199" y="0"/>
        <a:ext cx="3119809" cy="1733761"/>
      </dsp:txXfrm>
    </dsp:sp>
    <dsp:sp modelId="{055D4F3C-A907-4FB0-9A72-2FF606030D07}">
      <dsp:nvSpPr>
        <dsp:cNvPr id="0" name=""/>
        <dsp:cNvSpPr/>
      </dsp:nvSpPr>
      <dsp:spPr>
        <a:xfrm>
          <a:off x="313180" y="1735454"/>
          <a:ext cx="2495847" cy="17425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Framework to report new knowledge on QI work</a:t>
          </a:r>
        </a:p>
      </dsp:txBody>
      <dsp:txXfrm>
        <a:off x="364216" y="1786490"/>
        <a:ext cx="2393775" cy="1640437"/>
      </dsp:txXfrm>
    </dsp:sp>
    <dsp:sp modelId="{C2DB4423-AADF-49FF-8491-AE7A1D8FFFB9}">
      <dsp:nvSpPr>
        <dsp:cNvPr id="0" name=""/>
        <dsp:cNvSpPr/>
      </dsp:nvSpPr>
      <dsp:spPr>
        <a:xfrm>
          <a:off x="313180" y="3746042"/>
          <a:ext cx="2495847" cy="17425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Intended for system-level, QI work</a:t>
          </a:r>
        </a:p>
      </dsp:txBody>
      <dsp:txXfrm>
        <a:off x="364216" y="3797078"/>
        <a:ext cx="2393775" cy="1640437"/>
      </dsp:txXfrm>
    </dsp:sp>
    <dsp:sp modelId="{3116F622-B9D7-47BD-9235-DD8670BC6C01}">
      <dsp:nvSpPr>
        <dsp:cNvPr id="0" name=""/>
        <dsp:cNvSpPr/>
      </dsp:nvSpPr>
      <dsp:spPr>
        <a:xfrm>
          <a:off x="3354995" y="0"/>
          <a:ext cx="3119809" cy="57792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General Suggestions</a:t>
          </a:r>
        </a:p>
      </dsp:txBody>
      <dsp:txXfrm>
        <a:off x="3354995" y="0"/>
        <a:ext cx="3119809" cy="1733761"/>
      </dsp:txXfrm>
    </dsp:sp>
    <dsp:sp modelId="{99FD3CB7-01B6-4C09-9DF3-2EA2B92B2EE0}">
      <dsp:nvSpPr>
        <dsp:cNvPr id="0" name=""/>
        <dsp:cNvSpPr/>
      </dsp:nvSpPr>
      <dsp:spPr>
        <a:xfrm>
          <a:off x="3666976" y="1735454"/>
          <a:ext cx="2495847" cy="17425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Can be adapted to report a range of QI approaches</a:t>
          </a:r>
        </a:p>
      </dsp:txBody>
      <dsp:txXfrm>
        <a:off x="3718012" y="1786490"/>
        <a:ext cx="2393775" cy="1640437"/>
      </dsp:txXfrm>
    </dsp:sp>
    <dsp:sp modelId="{0B0C6C8F-57CD-44C4-9BE6-C899D88DDD9C}">
      <dsp:nvSpPr>
        <dsp:cNvPr id="0" name=""/>
        <dsp:cNvSpPr/>
      </dsp:nvSpPr>
      <dsp:spPr>
        <a:xfrm>
          <a:off x="3666976" y="3746042"/>
          <a:ext cx="2495847" cy="17425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Consider every item but exclude those that are not relevant.</a:t>
          </a:r>
        </a:p>
      </dsp:txBody>
      <dsp:txXfrm>
        <a:off x="3718012" y="3797078"/>
        <a:ext cx="2393775" cy="1640437"/>
      </dsp:txXfrm>
    </dsp:sp>
    <dsp:sp modelId="{5ED73249-5676-4E57-8B8C-4D37B6BC437C}">
      <dsp:nvSpPr>
        <dsp:cNvPr id="0" name=""/>
        <dsp:cNvSpPr/>
      </dsp:nvSpPr>
      <dsp:spPr>
        <a:xfrm>
          <a:off x="6708790" y="0"/>
          <a:ext cx="3119809" cy="577920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Other           Items</a:t>
          </a:r>
        </a:p>
      </dsp:txBody>
      <dsp:txXfrm>
        <a:off x="6708790" y="0"/>
        <a:ext cx="3119809" cy="1733761"/>
      </dsp:txXfrm>
    </dsp:sp>
    <dsp:sp modelId="{617A6900-2402-4193-8D25-CEB14E1349B0}">
      <dsp:nvSpPr>
        <dsp:cNvPr id="0" name=""/>
        <dsp:cNvSpPr/>
      </dsp:nvSpPr>
      <dsp:spPr>
        <a:xfrm>
          <a:off x="7020771" y="1735454"/>
          <a:ext cx="2495847" cy="17425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Glossary defines terms and E&amp;E gives examples</a:t>
          </a:r>
        </a:p>
      </dsp:txBody>
      <dsp:txXfrm>
        <a:off x="7071807" y="1786490"/>
        <a:ext cx="2393775" cy="1640437"/>
      </dsp:txXfrm>
    </dsp:sp>
    <dsp:sp modelId="{8B9A2DD4-F48F-4B47-B324-BB30A7EE6BBD}">
      <dsp:nvSpPr>
        <dsp:cNvPr id="0" name=""/>
        <dsp:cNvSpPr/>
      </dsp:nvSpPr>
      <dsp:spPr>
        <a:xfrm>
          <a:off x="7020771" y="3746042"/>
          <a:ext cx="2495847" cy="174250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45720" rIns="60960" bIns="45720" numCol="1" spcCol="1270" anchor="ctr" anchorCtr="0">
          <a:noAutofit/>
        </a:bodyPr>
        <a:lstStyle/>
        <a:p>
          <a:pPr marL="0" lvl="0" indent="0" algn="ctr" defTabSz="1066800">
            <a:lnSpc>
              <a:spcPct val="90000"/>
            </a:lnSpc>
            <a:spcBef>
              <a:spcPct val="0"/>
            </a:spcBef>
            <a:spcAft>
              <a:spcPct val="35000"/>
            </a:spcAft>
            <a:buNone/>
          </a:pPr>
          <a:r>
            <a:rPr lang="en-US" sz="2400" kern="1200" dirty="0"/>
            <a:t>Make sure to  cite SQUIRE in your manuscript </a:t>
          </a:r>
        </a:p>
      </dsp:txBody>
      <dsp:txXfrm>
        <a:off x="7071807" y="3797078"/>
        <a:ext cx="2393775" cy="164043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6">
            <a:lumMod val="50000"/>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did you do?”</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6">
            <a:lumMod val="50000"/>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did you do?”</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8B42C-3373-4FFF-8B35-94DC2F571AAC}">
      <dsp:nvSpPr>
        <dsp:cNvPr id="0" name=""/>
        <dsp:cNvSpPr/>
      </dsp:nvSpPr>
      <dsp:spPr>
        <a:xfrm>
          <a:off x="4065" y="351932"/>
          <a:ext cx="4395657" cy="328126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610" tIns="163830" rIns="54610" bIns="54610" numCol="1" spcCol="1270" anchor="t" anchorCtr="0">
          <a:noAutofit/>
        </a:bodyPr>
        <a:lstStyle/>
        <a:p>
          <a:pPr marL="285750" lvl="1" indent="-285750" algn="l" defTabSz="1911350">
            <a:lnSpc>
              <a:spcPct val="90000"/>
            </a:lnSpc>
            <a:spcBef>
              <a:spcPct val="0"/>
            </a:spcBef>
            <a:spcAft>
              <a:spcPct val="15000"/>
            </a:spcAft>
            <a:buChar char="•"/>
          </a:pPr>
          <a:r>
            <a:rPr lang="en-US" sz="4300" kern="1200" dirty="0"/>
            <a:t>Hsieh &amp; Shannon’s content analysis</a:t>
          </a:r>
        </a:p>
        <a:p>
          <a:pPr marL="285750" lvl="1" indent="-285750" algn="l" defTabSz="1911350">
            <a:lnSpc>
              <a:spcPct val="90000"/>
            </a:lnSpc>
            <a:spcBef>
              <a:spcPct val="0"/>
            </a:spcBef>
            <a:spcAft>
              <a:spcPct val="15000"/>
            </a:spcAft>
            <a:buChar char="•"/>
          </a:pPr>
          <a:r>
            <a:rPr lang="en-US" sz="4300" kern="1200" dirty="0"/>
            <a:t>Fishbone</a:t>
          </a:r>
        </a:p>
      </dsp:txBody>
      <dsp:txXfrm>
        <a:off x="80949" y="428816"/>
        <a:ext cx="4241889" cy="3204381"/>
      </dsp:txXfrm>
    </dsp:sp>
    <dsp:sp modelId="{0CE73147-197B-4157-9CF0-BBBCD91F6424}">
      <dsp:nvSpPr>
        <dsp:cNvPr id="0" name=""/>
        <dsp:cNvSpPr/>
      </dsp:nvSpPr>
      <dsp:spPr>
        <a:xfrm>
          <a:off x="4065" y="3633198"/>
          <a:ext cx="4395657" cy="1410944"/>
        </a:xfrm>
        <a:prstGeom prst="rect">
          <a:avLst/>
        </a:prstGeom>
        <a:solidFill>
          <a:schemeClr val="accent3">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0" rIns="49530" bIns="0" numCol="1" spcCol="1270" anchor="ctr" anchorCtr="0">
          <a:noAutofit/>
        </a:bodyPr>
        <a:lstStyle/>
        <a:p>
          <a:pPr marL="0" lvl="0" indent="0" algn="l" defTabSz="1733550">
            <a:lnSpc>
              <a:spcPct val="90000"/>
            </a:lnSpc>
            <a:spcBef>
              <a:spcPct val="0"/>
            </a:spcBef>
            <a:spcAft>
              <a:spcPct val="35000"/>
            </a:spcAft>
            <a:buNone/>
          </a:pPr>
          <a:r>
            <a:rPr lang="en-US" sz="3900" b="1" kern="1200" dirty="0"/>
            <a:t>Qualitative data</a:t>
          </a:r>
        </a:p>
      </dsp:txBody>
      <dsp:txXfrm>
        <a:off x="4065" y="3633198"/>
        <a:ext cx="3095533" cy="1410944"/>
      </dsp:txXfrm>
    </dsp:sp>
    <dsp:sp modelId="{BEEB21EE-354C-4CED-834D-80C5CBC36593}">
      <dsp:nvSpPr>
        <dsp:cNvPr id="0" name=""/>
        <dsp:cNvSpPr/>
      </dsp:nvSpPr>
      <dsp:spPr>
        <a:xfrm>
          <a:off x="3223945" y="3857314"/>
          <a:ext cx="1538480" cy="153848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C7F1F6-A54E-4092-843F-458F5EAADA17}">
      <dsp:nvSpPr>
        <dsp:cNvPr id="0" name=""/>
        <dsp:cNvSpPr/>
      </dsp:nvSpPr>
      <dsp:spPr>
        <a:xfrm>
          <a:off x="5143574" y="351932"/>
          <a:ext cx="4395657" cy="328126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610" tIns="163830" rIns="54610" bIns="54610" numCol="1" spcCol="1270" anchor="t" anchorCtr="0">
          <a:noAutofit/>
        </a:bodyPr>
        <a:lstStyle/>
        <a:p>
          <a:pPr marL="285750" lvl="1" indent="-285750" algn="l" defTabSz="1911350">
            <a:lnSpc>
              <a:spcPct val="90000"/>
            </a:lnSpc>
            <a:spcBef>
              <a:spcPct val="0"/>
            </a:spcBef>
            <a:spcAft>
              <a:spcPct val="15000"/>
            </a:spcAft>
            <a:buChar char="•"/>
          </a:pPr>
          <a:r>
            <a:rPr lang="en-US" sz="4300" kern="1200" dirty="0"/>
            <a:t>Descriptive analysis</a:t>
          </a:r>
        </a:p>
        <a:p>
          <a:pPr marL="285750" lvl="1" indent="-285750" algn="l" defTabSz="1911350">
            <a:lnSpc>
              <a:spcPct val="90000"/>
            </a:lnSpc>
            <a:spcBef>
              <a:spcPct val="0"/>
            </a:spcBef>
            <a:spcAft>
              <a:spcPct val="15000"/>
            </a:spcAft>
            <a:buChar char="•"/>
          </a:pPr>
          <a:r>
            <a:rPr lang="en-US" sz="4300" kern="1200" dirty="0"/>
            <a:t>SPC charts</a:t>
          </a:r>
        </a:p>
      </dsp:txBody>
      <dsp:txXfrm>
        <a:off x="5220458" y="428816"/>
        <a:ext cx="4241889" cy="3204381"/>
      </dsp:txXfrm>
    </dsp:sp>
    <dsp:sp modelId="{B24D211D-49FA-4A8D-A0D7-0C2E4A8F557C}">
      <dsp:nvSpPr>
        <dsp:cNvPr id="0" name=""/>
        <dsp:cNvSpPr/>
      </dsp:nvSpPr>
      <dsp:spPr>
        <a:xfrm>
          <a:off x="5143574" y="3633198"/>
          <a:ext cx="4395657" cy="1410944"/>
        </a:xfrm>
        <a:prstGeom prst="rect">
          <a:avLst/>
        </a:prstGeom>
        <a:solidFill>
          <a:schemeClr val="accent3">
            <a:alpha val="90000"/>
            <a:hueOff val="0"/>
            <a:satOff val="0"/>
            <a:lumOff val="0"/>
            <a:alphaOff val="-4000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0" rIns="49530" bIns="0" numCol="1" spcCol="1270" anchor="ctr" anchorCtr="0">
          <a:noAutofit/>
        </a:bodyPr>
        <a:lstStyle/>
        <a:p>
          <a:pPr marL="0" lvl="0" indent="0" algn="l" defTabSz="1733550">
            <a:lnSpc>
              <a:spcPct val="90000"/>
            </a:lnSpc>
            <a:spcBef>
              <a:spcPct val="0"/>
            </a:spcBef>
            <a:spcAft>
              <a:spcPct val="35000"/>
            </a:spcAft>
            <a:buNone/>
          </a:pPr>
          <a:r>
            <a:rPr lang="en-US" sz="3900" b="1" kern="1200" dirty="0"/>
            <a:t>Quantitative Data</a:t>
          </a:r>
        </a:p>
      </dsp:txBody>
      <dsp:txXfrm>
        <a:off x="5143574" y="3633198"/>
        <a:ext cx="3095533" cy="1410944"/>
      </dsp:txXfrm>
    </dsp:sp>
    <dsp:sp modelId="{A15927D7-10E6-4F69-BABD-83E7EF908A17}">
      <dsp:nvSpPr>
        <dsp:cNvPr id="0" name=""/>
        <dsp:cNvSpPr/>
      </dsp:nvSpPr>
      <dsp:spPr>
        <a:xfrm>
          <a:off x="8363454" y="3857314"/>
          <a:ext cx="1538480" cy="153848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0" r="-20000"/>
          </a:stretch>
        </a:blip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6">
            <a:lumMod val="50000"/>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did you do?”</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6">
            <a:lumMod val="50000"/>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did you do?”</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1">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lumMod val="50000"/>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did you find?”</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38B42C-3373-4FFF-8B35-94DC2F571AAC}">
      <dsp:nvSpPr>
        <dsp:cNvPr id="0" name=""/>
        <dsp:cNvSpPr/>
      </dsp:nvSpPr>
      <dsp:spPr>
        <a:xfrm>
          <a:off x="4065" y="351932"/>
          <a:ext cx="4395657" cy="328126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E73147-197B-4157-9CF0-BBBCD91F6424}">
      <dsp:nvSpPr>
        <dsp:cNvPr id="0" name=""/>
        <dsp:cNvSpPr/>
      </dsp:nvSpPr>
      <dsp:spPr>
        <a:xfrm>
          <a:off x="4065" y="3633198"/>
          <a:ext cx="4395657" cy="1410944"/>
        </a:xfrm>
        <a:prstGeom prst="rect">
          <a:avLst/>
        </a:prstGeom>
        <a:solidFill>
          <a:schemeClr val="accent3">
            <a:alpha val="90000"/>
            <a:hueOff val="0"/>
            <a:satOff val="0"/>
            <a:lumOff val="0"/>
            <a:alphaOff val="0"/>
          </a:schemeClr>
        </a:solidFill>
        <a:ln w="25400" cap="flat" cmpd="sng" algn="ctr">
          <a:solidFill>
            <a:schemeClr val="accent3">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63500" bIns="0" numCol="1" spcCol="1270" anchor="ctr" anchorCtr="0">
          <a:noAutofit/>
        </a:bodyPr>
        <a:lstStyle/>
        <a:p>
          <a:pPr marL="0" lvl="0" indent="0" algn="l" defTabSz="2222500">
            <a:lnSpc>
              <a:spcPct val="90000"/>
            </a:lnSpc>
            <a:spcBef>
              <a:spcPct val="0"/>
            </a:spcBef>
            <a:spcAft>
              <a:spcPct val="35000"/>
            </a:spcAft>
            <a:buNone/>
          </a:pPr>
          <a:r>
            <a:rPr lang="en-US" sz="5000" b="1" kern="1200" dirty="0"/>
            <a:t>Table 1</a:t>
          </a:r>
        </a:p>
      </dsp:txBody>
      <dsp:txXfrm>
        <a:off x="4065" y="3633198"/>
        <a:ext cx="3095533" cy="1410944"/>
      </dsp:txXfrm>
    </dsp:sp>
    <dsp:sp modelId="{BEEB21EE-354C-4CED-834D-80C5CBC36593}">
      <dsp:nvSpPr>
        <dsp:cNvPr id="0" name=""/>
        <dsp:cNvSpPr/>
      </dsp:nvSpPr>
      <dsp:spPr>
        <a:xfrm>
          <a:off x="3223945" y="3857314"/>
          <a:ext cx="1538480" cy="1538480"/>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9C7F1F6-A54E-4092-843F-458F5EAADA17}">
      <dsp:nvSpPr>
        <dsp:cNvPr id="0" name=""/>
        <dsp:cNvSpPr/>
      </dsp:nvSpPr>
      <dsp:spPr>
        <a:xfrm>
          <a:off x="5143574" y="351932"/>
          <a:ext cx="4395657" cy="3281265"/>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dsp:style>
    </dsp:sp>
    <dsp:sp modelId="{B24D211D-49FA-4A8D-A0D7-0C2E4A8F557C}">
      <dsp:nvSpPr>
        <dsp:cNvPr id="0" name=""/>
        <dsp:cNvSpPr/>
      </dsp:nvSpPr>
      <dsp:spPr>
        <a:xfrm>
          <a:off x="5143574" y="3633198"/>
          <a:ext cx="4395657" cy="1410944"/>
        </a:xfrm>
        <a:prstGeom prst="rect">
          <a:avLst/>
        </a:prstGeom>
        <a:solidFill>
          <a:schemeClr val="accent3">
            <a:alpha val="90000"/>
            <a:hueOff val="0"/>
            <a:satOff val="0"/>
            <a:lumOff val="0"/>
            <a:alphaOff val="-40000"/>
          </a:schemeClr>
        </a:solidFill>
        <a:ln w="25400" cap="flat" cmpd="sng" algn="ctr">
          <a:solidFill>
            <a:schemeClr val="accent3">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0" tIns="0" rIns="63500" bIns="0" numCol="1" spcCol="1270" anchor="ctr" anchorCtr="0">
          <a:noAutofit/>
        </a:bodyPr>
        <a:lstStyle/>
        <a:p>
          <a:pPr marL="0" lvl="0" indent="0" algn="l" defTabSz="2222500">
            <a:lnSpc>
              <a:spcPct val="90000"/>
            </a:lnSpc>
            <a:spcBef>
              <a:spcPct val="0"/>
            </a:spcBef>
            <a:spcAft>
              <a:spcPct val="35000"/>
            </a:spcAft>
            <a:buNone/>
          </a:pPr>
          <a:r>
            <a:rPr lang="en-US" sz="5000" b="1" kern="1200" dirty="0"/>
            <a:t>Fishbone</a:t>
          </a:r>
        </a:p>
      </dsp:txBody>
      <dsp:txXfrm>
        <a:off x="5143574" y="3633198"/>
        <a:ext cx="3095533" cy="1410944"/>
      </dsp:txXfrm>
    </dsp:sp>
    <dsp:sp modelId="{A15927D7-10E6-4F69-BABD-83E7EF908A17}">
      <dsp:nvSpPr>
        <dsp:cNvPr id="0" name=""/>
        <dsp:cNvSpPr/>
      </dsp:nvSpPr>
      <dsp:spPr>
        <a:xfrm>
          <a:off x="8363454" y="3857314"/>
          <a:ext cx="1538480" cy="1538480"/>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1">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lumMod val="50000"/>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did you find?”</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1">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1">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lumMod val="50000"/>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does it mean?”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1">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1">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lumMod val="50000"/>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does it mean?”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C71BA-F0BF-4A25-86E7-F514AB5A6410}">
      <dsp:nvSpPr>
        <dsp:cNvPr id="0" name=""/>
        <dsp:cNvSpPr/>
      </dsp:nvSpPr>
      <dsp:spPr>
        <a:xfrm>
          <a:off x="7422499" y="2648"/>
          <a:ext cx="1827553"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Title &amp; Abstract</a:t>
          </a:r>
        </a:p>
      </dsp:txBody>
      <dsp:txXfrm>
        <a:off x="7449263" y="29412"/>
        <a:ext cx="1774025" cy="860248"/>
      </dsp:txXfrm>
    </dsp:sp>
    <dsp:sp modelId="{4D1CDF4C-BC1A-4C62-93E0-2901EEA33A1E}">
      <dsp:nvSpPr>
        <dsp:cNvPr id="0" name=""/>
        <dsp:cNvSpPr/>
      </dsp:nvSpPr>
      <dsp:spPr>
        <a:xfrm>
          <a:off x="7605255" y="916425"/>
          <a:ext cx="182755" cy="685332"/>
        </a:xfrm>
        <a:custGeom>
          <a:avLst/>
          <a:gdLst/>
          <a:ahLst/>
          <a:cxnLst/>
          <a:rect l="0" t="0" r="0" b="0"/>
          <a:pathLst>
            <a:path>
              <a:moveTo>
                <a:pt x="0" y="0"/>
              </a:moveTo>
              <a:lnTo>
                <a:pt x="0" y="685332"/>
              </a:lnTo>
              <a:lnTo>
                <a:pt x="182755"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CC1999-D817-48C4-ABD9-A84E1FCA8220}">
      <dsp:nvSpPr>
        <dsp:cNvPr id="0" name=""/>
        <dsp:cNvSpPr/>
      </dsp:nvSpPr>
      <dsp:spPr>
        <a:xfrm>
          <a:off x="7788010" y="1144869"/>
          <a:ext cx="1462042"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Title</a:t>
          </a:r>
        </a:p>
      </dsp:txBody>
      <dsp:txXfrm>
        <a:off x="7814774" y="1171633"/>
        <a:ext cx="1408514" cy="860248"/>
      </dsp:txXfrm>
    </dsp:sp>
    <dsp:sp modelId="{4C902F06-2885-4F09-BDE9-1320677D56C8}">
      <dsp:nvSpPr>
        <dsp:cNvPr id="0" name=""/>
        <dsp:cNvSpPr/>
      </dsp:nvSpPr>
      <dsp:spPr>
        <a:xfrm>
          <a:off x="7605255" y="916425"/>
          <a:ext cx="182755" cy="1827553"/>
        </a:xfrm>
        <a:custGeom>
          <a:avLst/>
          <a:gdLst/>
          <a:ahLst/>
          <a:cxnLst/>
          <a:rect l="0" t="0" r="0" b="0"/>
          <a:pathLst>
            <a:path>
              <a:moveTo>
                <a:pt x="0" y="0"/>
              </a:moveTo>
              <a:lnTo>
                <a:pt x="0" y="1827553"/>
              </a:lnTo>
              <a:lnTo>
                <a:pt x="182755" y="18275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F2C273-2DE2-48D0-BF82-1A3D3CD54670}">
      <dsp:nvSpPr>
        <dsp:cNvPr id="0" name=""/>
        <dsp:cNvSpPr/>
      </dsp:nvSpPr>
      <dsp:spPr>
        <a:xfrm>
          <a:off x="7788010" y="2287090"/>
          <a:ext cx="1462042"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Abstract</a:t>
          </a:r>
        </a:p>
      </dsp:txBody>
      <dsp:txXfrm>
        <a:off x="7814774" y="2313854"/>
        <a:ext cx="1408514" cy="860248"/>
      </dsp:txXfrm>
    </dsp:sp>
    <dsp:sp modelId="{4A8D19BA-460B-4638-9EDE-7A3988186372}">
      <dsp:nvSpPr>
        <dsp:cNvPr id="0" name=""/>
        <dsp:cNvSpPr/>
      </dsp:nvSpPr>
      <dsp:spPr>
        <a:xfrm>
          <a:off x="9706941" y="2648"/>
          <a:ext cx="2128935"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Why did you start?</a:t>
          </a:r>
        </a:p>
      </dsp:txBody>
      <dsp:txXfrm>
        <a:off x="9733705" y="29412"/>
        <a:ext cx="2075407" cy="860248"/>
      </dsp:txXfrm>
    </dsp:sp>
    <dsp:sp modelId="{5D6909A8-3279-4B09-9D92-A63356952689}">
      <dsp:nvSpPr>
        <dsp:cNvPr id="0" name=""/>
        <dsp:cNvSpPr/>
      </dsp:nvSpPr>
      <dsp:spPr>
        <a:xfrm>
          <a:off x="9919835" y="916425"/>
          <a:ext cx="212893" cy="685332"/>
        </a:xfrm>
        <a:custGeom>
          <a:avLst/>
          <a:gdLst/>
          <a:ahLst/>
          <a:cxnLst/>
          <a:rect l="0" t="0" r="0" b="0"/>
          <a:pathLst>
            <a:path>
              <a:moveTo>
                <a:pt x="0" y="0"/>
              </a:moveTo>
              <a:lnTo>
                <a:pt x="0" y="685332"/>
              </a:lnTo>
              <a:lnTo>
                <a:pt x="212893"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10092E-5CF2-4DAB-BAA3-2718F9FF6B92}">
      <dsp:nvSpPr>
        <dsp:cNvPr id="0" name=""/>
        <dsp:cNvSpPr/>
      </dsp:nvSpPr>
      <dsp:spPr>
        <a:xfrm>
          <a:off x="10132728" y="1144869"/>
          <a:ext cx="1742097"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Problem</a:t>
          </a:r>
        </a:p>
      </dsp:txBody>
      <dsp:txXfrm>
        <a:off x="10159492" y="1171633"/>
        <a:ext cx="1688569" cy="860248"/>
      </dsp:txXfrm>
    </dsp:sp>
    <dsp:sp modelId="{98BCDE50-2160-4635-9FF3-7FA6EED6082B}">
      <dsp:nvSpPr>
        <dsp:cNvPr id="0" name=""/>
        <dsp:cNvSpPr/>
      </dsp:nvSpPr>
      <dsp:spPr>
        <a:xfrm>
          <a:off x="9919835" y="916425"/>
          <a:ext cx="212893" cy="1827553"/>
        </a:xfrm>
        <a:custGeom>
          <a:avLst/>
          <a:gdLst/>
          <a:ahLst/>
          <a:cxnLst/>
          <a:rect l="0" t="0" r="0" b="0"/>
          <a:pathLst>
            <a:path>
              <a:moveTo>
                <a:pt x="0" y="0"/>
              </a:moveTo>
              <a:lnTo>
                <a:pt x="0" y="1827553"/>
              </a:lnTo>
              <a:lnTo>
                <a:pt x="212893" y="18275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49D20E-AE5C-4FB8-BBF7-3F95C5F5AFA6}">
      <dsp:nvSpPr>
        <dsp:cNvPr id="0" name=""/>
        <dsp:cNvSpPr/>
      </dsp:nvSpPr>
      <dsp:spPr>
        <a:xfrm>
          <a:off x="10132728" y="2287090"/>
          <a:ext cx="1742097"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Current knowledge</a:t>
          </a:r>
        </a:p>
      </dsp:txBody>
      <dsp:txXfrm>
        <a:off x="10159492" y="2313854"/>
        <a:ext cx="1688569" cy="860248"/>
      </dsp:txXfrm>
    </dsp:sp>
    <dsp:sp modelId="{3E0E2A5F-54B4-4F19-A237-2ED7406DACA5}">
      <dsp:nvSpPr>
        <dsp:cNvPr id="0" name=""/>
        <dsp:cNvSpPr/>
      </dsp:nvSpPr>
      <dsp:spPr>
        <a:xfrm>
          <a:off x="9919835" y="916425"/>
          <a:ext cx="212893" cy="2969774"/>
        </a:xfrm>
        <a:custGeom>
          <a:avLst/>
          <a:gdLst/>
          <a:ahLst/>
          <a:cxnLst/>
          <a:rect l="0" t="0" r="0" b="0"/>
          <a:pathLst>
            <a:path>
              <a:moveTo>
                <a:pt x="0" y="0"/>
              </a:moveTo>
              <a:lnTo>
                <a:pt x="0" y="2969774"/>
              </a:lnTo>
              <a:lnTo>
                <a:pt x="212893" y="29697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A5F770-E9A7-4F1F-8511-DD4DAFD916B1}">
      <dsp:nvSpPr>
        <dsp:cNvPr id="0" name=""/>
        <dsp:cNvSpPr/>
      </dsp:nvSpPr>
      <dsp:spPr>
        <a:xfrm>
          <a:off x="10132728" y="3429311"/>
          <a:ext cx="1766834"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Rationale</a:t>
          </a:r>
        </a:p>
      </dsp:txBody>
      <dsp:txXfrm>
        <a:off x="10159492" y="3456075"/>
        <a:ext cx="1713306" cy="860248"/>
      </dsp:txXfrm>
    </dsp:sp>
    <dsp:sp modelId="{D7C5CE29-0156-45E5-B37C-9A0BA3441414}">
      <dsp:nvSpPr>
        <dsp:cNvPr id="0" name=""/>
        <dsp:cNvSpPr/>
      </dsp:nvSpPr>
      <dsp:spPr>
        <a:xfrm>
          <a:off x="9919835" y="916425"/>
          <a:ext cx="212893" cy="4111995"/>
        </a:xfrm>
        <a:custGeom>
          <a:avLst/>
          <a:gdLst/>
          <a:ahLst/>
          <a:cxnLst/>
          <a:rect l="0" t="0" r="0" b="0"/>
          <a:pathLst>
            <a:path>
              <a:moveTo>
                <a:pt x="0" y="0"/>
              </a:moveTo>
              <a:lnTo>
                <a:pt x="0" y="4111995"/>
              </a:lnTo>
              <a:lnTo>
                <a:pt x="212893" y="4111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7A9F06-1B55-4FC4-918D-4F9952473D71}">
      <dsp:nvSpPr>
        <dsp:cNvPr id="0" name=""/>
        <dsp:cNvSpPr/>
      </dsp:nvSpPr>
      <dsp:spPr>
        <a:xfrm>
          <a:off x="10132728" y="4571532"/>
          <a:ext cx="1742097"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Specific Aims</a:t>
          </a:r>
        </a:p>
      </dsp:txBody>
      <dsp:txXfrm>
        <a:off x="10159492" y="4598296"/>
        <a:ext cx="1688569" cy="860248"/>
      </dsp:txXfrm>
    </dsp:sp>
    <dsp:sp modelId="{1997254B-F87A-45E3-8572-6F2ADF863271}">
      <dsp:nvSpPr>
        <dsp:cNvPr id="0" name=""/>
        <dsp:cNvSpPr/>
      </dsp:nvSpPr>
      <dsp:spPr>
        <a:xfrm>
          <a:off x="12292765" y="2648"/>
          <a:ext cx="1827553"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What did you do?</a:t>
          </a:r>
        </a:p>
      </dsp:txBody>
      <dsp:txXfrm>
        <a:off x="12319529" y="29412"/>
        <a:ext cx="1774025" cy="860248"/>
      </dsp:txXfrm>
    </dsp:sp>
    <dsp:sp modelId="{CCCE0BBC-0ACD-4727-9C0D-20D07FF92005}">
      <dsp:nvSpPr>
        <dsp:cNvPr id="0" name=""/>
        <dsp:cNvSpPr/>
      </dsp:nvSpPr>
      <dsp:spPr>
        <a:xfrm>
          <a:off x="12475520" y="916425"/>
          <a:ext cx="182755" cy="685332"/>
        </a:xfrm>
        <a:custGeom>
          <a:avLst/>
          <a:gdLst/>
          <a:ahLst/>
          <a:cxnLst/>
          <a:rect l="0" t="0" r="0" b="0"/>
          <a:pathLst>
            <a:path>
              <a:moveTo>
                <a:pt x="0" y="0"/>
              </a:moveTo>
              <a:lnTo>
                <a:pt x="0" y="685332"/>
              </a:lnTo>
              <a:lnTo>
                <a:pt x="182755"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D8B6B7-AD9C-4424-8AA2-A9101F8925DD}">
      <dsp:nvSpPr>
        <dsp:cNvPr id="0" name=""/>
        <dsp:cNvSpPr/>
      </dsp:nvSpPr>
      <dsp:spPr>
        <a:xfrm>
          <a:off x="12658276" y="1144869"/>
          <a:ext cx="1720210"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Context</a:t>
          </a:r>
        </a:p>
      </dsp:txBody>
      <dsp:txXfrm>
        <a:off x="12685040" y="1171633"/>
        <a:ext cx="1666682" cy="860248"/>
      </dsp:txXfrm>
    </dsp:sp>
    <dsp:sp modelId="{76BA8F70-0107-49B9-AE39-01A8EEF2EE88}">
      <dsp:nvSpPr>
        <dsp:cNvPr id="0" name=""/>
        <dsp:cNvSpPr/>
      </dsp:nvSpPr>
      <dsp:spPr>
        <a:xfrm>
          <a:off x="12475520" y="916425"/>
          <a:ext cx="182755" cy="1827553"/>
        </a:xfrm>
        <a:custGeom>
          <a:avLst/>
          <a:gdLst/>
          <a:ahLst/>
          <a:cxnLst/>
          <a:rect l="0" t="0" r="0" b="0"/>
          <a:pathLst>
            <a:path>
              <a:moveTo>
                <a:pt x="0" y="0"/>
              </a:moveTo>
              <a:lnTo>
                <a:pt x="0" y="1827553"/>
              </a:lnTo>
              <a:lnTo>
                <a:pt x="182755" y="18275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804F05-6152-490B-9AFE-284E3E8BA449}">
      <dsp:nvSpPr>
        <dsp:cNvPr id="0" name=""/>
        <dsp:cNvSpPr/>
      </dsp:nvSpPr>
      <dsp:spPr>
        <a:xfrm>
          <a:off x="12658276" y="2287090"/>
          <a:ext cx="1850083"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Intervention</a:t>
          </a:r>
        </a:p>
      </dsp:txBody>
      <dsp:txXfrm>
        <a:off x="12685040" y="2313854"/>
        <a:ext cx="1796555" cy="860248"/>
      </dsp:txXfrm>
    </dsp:sp>
    <dsp:sp modelId="{5BE6D1D7-1814-4440-AC6C-0F202FDC0E7B}">
      <dsp:nvSpPr>
        <dsp:cNvPr id="0" name=""/>
        <dsp:cNvSpPr/>
      </dsp:nvSpPr>
      <dsp:spPr>
        <a:xfrm>
          <a:off x="12475520" y="916425"/>
          <a:ext cx="182755" cy="2969774"/>
        </a:xfrm>
        <a:custGeom>
          <a:avLst/>
          <a:gdLst/>
          <a:ahLst/>
          <a:cxnLst/>
          <a:rect l="0" t="0" r="0" b="0"/>
          <a:pathLst>
            <a:path>
              <a:moveTo>
                <a:pt x="0" y="0"/>
              </a:moveTo>
              <a:lnTo>
                <a:pt x="0" y="2969774"/>
              </a:lnTo>
              <a:lnTo>
                <a:pt x="182755" y="29697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BBA369-B55E-477A-87EF-9F3EEA1F98CB}">
      <dsp:nvSpPr>
        <dsp:cNvPr id="0" name=""/>
        <dsp:cNvSpPr/>
      </dsp:nvSpPr>
      <dsp:spPr>
        <a:xfrm>
          <a:off x="12658276" y="3429311"/>
          <a:ext cx="1919238"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Study of intervention </a:t>
          </a:r>
        </a:p>
      </dsp:txBody>
      <dsp:txXfrm>
        <a:off x="12685040" y="3456075"/>
        <a:ext cx="1865710" cy="860248"/>
      </dsp:txXfrm>
    </dsp:sp>
    <dsp:sp modelId="{3ABD1785-D2C8-4988-9D91-30FC368D57AA}">
      <dsp:nvSpPr>
        <dsp:cNvPr id="0" name=""/>
        <dsp:cNvSpPr/>
      </dsp:nvSpPr>
      <dsp:spPr>
        <a:xfrm>
          <a:off x="12475520" y="916425"/>
          <a:ext cx="182755" cy="4111995"/>
        </a:xfrm>
        <a:custGeom>
          <a:avLst/>
          <a:gdLst/>
          <a:ahLst/>
          <a:cxnLst/>
          <a:rect l="0" t="0" r="0" b="0"/>
          <a:pathLst>
            <a:path>
              <a:moveTo>
                <a:pt x="0" y="0"/>
              </a:moveTo>
              <a:lnTo>
                <a:pt x="0" y="4111995"/>
              </a:lnTo>
              <a:lnTo>
                <a:pt x="182755" y="4111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F8C25B-023E-408C-B1B3-9A90EA325F81}">
      <dsp:nvSpPr>
        <dsp:cNvPr id="0" name=""/>
        <dsp:cNvSpPr/>
      </dsp:nvSpPr>
      <dsp:spPr>
        <a:xfrm>
          <a:off x="12658276" y="4571532"/>
          <a:ext cx="1872613"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Measures</a:t>
          </a:r>
        </a:p>
      </dsp:txBody>
      <dsp:txXfrm>
        <a:off x="12685040" y="4598296"/>
        <a:ext cx="1819085" cy="860248"/>
      </dsp:txXfrm>
    </dsp:sp>
    <dsp:sp modelId="{4BD0FA06-A671-444F-BCC7-10A39C5ECC04}">
      <dsp:nvSpPr>
        <dsp:cNvPr id="0" name=""/>
        <dsp:cNvSpPr/>
      </dsp:nvSpPr>
      <dsp:spPr>
        <a:xfrm>
          <a:off x="12475520" y="916425"/>
          <a:ext cx="182755" cy="5254216"/>
        </a:xfrm>
        <a:custGeom>
          <a:avLst/>
          <a:gdLst/>
          <a:ahLst/>
          <a:cxnLst/>
          <a:rect l="0" t="0" r="0" b="0"/>
          <a:pathLst>
            <a:path>
              <a:moveTo>
                <a:pt x="0" y="0"/>
              </a:moveTo>
              <a:lnTo>
                <a:pt x="0" y="5254216"/>
              </a:lnTo>
              <a:lnTo>
                <a:pt x="182755" y="52542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64A991-7DA3-40E9-8F39-E2F1B1394F6B}">
      <dsp:nvSpPr>
        <dsp:cNvPr id="0" name=""/>
        <dsp:cNvSpPr/>
      </dsp:nvSpPr>
      <dsp:spPr>
        <a:xfrm>
          <a:off x="12658276" y="5713753"/>
          <a:ext cx="1917644"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Analysis</a:t>
          </a:r>
        </a:p>
      </dsp:txBody>
      <dsp:txXfrm>
        <a:off x="12685040" y="5740517"/>
        <a:ext cx="1864116" cy="860248"/>
      </dsp:txXfrm>
    </dsp:sp>
    <dsp:sp modelId="{B191BCEC-1C11-427F-BEB3-0481ABA6B150}">
      <dsp:nvSpPr>
        <dsp:cNvPr id="0" name=""/>
        <dsp:cNvSpPr/>
      </dsp:nvSpPr>
      <dsp:spPr>
        <a:xfrm>
          <a:off x="12475520" y="916425"/>
          <a:ext cx="182755" cy="6396437"/>
        </a:xfrm>
        <a:custGeom>
          <a:avLst/>
          <a:gdLst/>
          <a:ahLst/>
          <a:cxnLst/>
          <a:rect l="0" t="0" r="0" b="0"/>
          <a:pathLst>
            <a:path>
              <a:moveTo>
                <a:pt x="0" y="0"/>
              </a:moveTo>
              <a:lnTo>
                <a:pt x="0" y="6396437"/>
              </a:lnTo>
              <a:lnTo>
                <a:pt x="182755" y="63964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158B62-C83A-4BE1-9129-E3C5518A9FDF}">
      <dsp:nvSpPr>
        <dsp:cNvPr id="0" name=""/>
        <dsp:cNvSpPr/>
      </dsp:nvSpPr>
      <dsp:spPr>
        <a:xfrm>
          <a:off x="12658276" y="6855974"/>
          <a:ext cx="1919238"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Ethics</a:t>
          </a:r>
        </a:p>
      </dsp:txBody>
      <dsp:txXfrm>
        <a:off x="12685040" y="6882738"/>
        <a:ext cx="1865710" cy="860248"/>
      </dsp:txXfrm>
    </dsp:sp>
    <dsp:sp modelId="{EAC08C40-889A-43CA-86CC-A3C7D27F8147}">
      <dsp:nvSpPr>
        <dsp:cNvPr id="0" name=""/>
        <dsp:cNvSpPr/>
      </dsp:nvSpPr>
      <dsp:spPr>
        <a:xfrm>
          <a:off x="14599737" y="2648"/>
          <a:ext cx="1827553"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What did you find?</a:t>
          </a:r>
        </a:p>
      </dsp:txBody>
      <dsp:txXfrm>
        <a:off x="14626501" y="29412"/>
        <a:ext cx="1774025" cy="860248"/>
      </dsp:txXfrm>
    </dsp:sp>
    <dsp:sp modelId="{359410F6-558D-47B8-8B0C-979B6BAEA57D}">
      <dsp:nvSpPr>
        <dsp:cNvPr id="0" name=""/>
        <dsp:cNvSpPr/>
      </dsp:nvSpPr>
      <dsp:spPr>
        <a:xfrm>
          <a:off x="14782492" y="916425"/>
          <a:ext cx="182755" cy="685332"/>
        </a:xfrm>
        <a:custGeom>
          <a:avLst/>
          <a:gdLst/>
          <a:ahLst/>
          <a:cxnLst/>
          <a:rect l="0" t="0" r="0" b="0"/>
          <a:pathLst>
            <a:path>
              <a:moveTo>
                <a:pt x="0" y="0"/>
              </a:moveTo>
              <a:lnTo>
                <a:pt x="0" y="685332"/>
              </a:lnTo>
              <a:lnTo>
                <a:pt x="182755"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E52669-D065-4CF6-B7D0-DC9E7E2677AA}">
      <dsp:nvSpPr>
        <dsp:cNvPr id="0" name=""/>
        <dsp:cNvSpPr/>
      </dsp:nvSpPr>
      <dsp:spPr>
        <a:xfrm>
          <a:off x="14965248" y="1144869"/>
          <a:ext cx="1968099"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Qualitative results</a:t>
          </a:r>
        </a:p>
      </dsp:txBody>
      <dsp:txXfrm>
        <a:off x="14992012" y="1171633"/>
        <a:ext cx="1914571" cy="860248"/>
      </dsp:txXfrm>
    </dsp:sp>
    <dsp:sp modelId="{3A0B64DA-1ACF-48E1-BC8B-3B29D593A8D1}">
      <dsp:nvSpPr>
        <dsp:cNvPr id="0" name=""/>
        <dsp:cNvSpPr/>
      </dsp:nvSpPr>
      <dsp:spPr>
        <a:xfrm>
          <a:off x="14782492" y="916425"/>
          <a:ext cx="182755" cy="1827553"/>
        </a:xfrm>
        <a:custGeom>
          <a:avLst/>
          <a:gdLst/>
          <a:ahLst/>
          <a:cxnLst/>
          <a:rect l="0" t="0" r="0" b="0"/>
          <a:pathLst>
            <a:path>
              <a:moveTo>
                <a:pt x="0" y="0"/>
              </a:moveTo>
              <a:lnTo>
                <a:pt x="0" y="1827553"/>
              </a:lnTo>
              <a:lnTo>
                <a:pt x="182755" y="18275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51385-CBB4-4DBA-8AD5-9ED25D280ADE}">
      <dsp:nvSpPr>
        <dsp:cNvPr id="0" name=""/>
        <dsp:cNvSpPr/>
      </dsp:nvSpPr>
      <dsp:spPr>
        <a:xfrm>
          <a:off x="14965248" y="2287090"/>
          <a:ext cx="1992252"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Quantitative results</a:t>
          </a:r>
        </a:p>
      </dsp:txBody>
      <dsp:txXfrm>
        <a:off x="14992012" y="2313854"/>
        <a:ext cx="1938724" cy="860248"/>
      </dsp:txXfrm>
    </dsp:sp>
    <dsp:sp modelId="{FE3FCA05-C35D-4CB3-B6E9-83F9D09F13DF}">
      <dsp:nvSpPr>
        <dsp:cNvPr id="0" name=""/>
        <dsp:cNvSpPr/>
      </dsp:nvSpPr>
      <dsp:spPr>
        <a:xfrm>
          <a:off x="16955570" y="2648"/>
          <a:ext cx="2294091"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What does it mean?</a:t>
          </a:r>
        </a:p>
      </dsp:txBody>
      <dsp:txXfrm>
        <a:off x="16982334" y="29412"/>
        <a:ext cx="2240563" cy="860248"/>
      </dsp:txXfrm>
    </dsp:sp>
    <dsp:sp modelId="{B07D21A1-B5AE-486C-B299-9B1D589B4E4C}">
      <dsp:nvSpPr>
        <dsp:cNvPr id="0" name=""/>
        <dsp:cNvSpPr/>
      </dsp:nvSpPr>
      <dsp:spPr>
        <a:xfrm>
          <a:off x="17184980" y="916425"/>
          <a:ext cx="229409" cy="685332"/>
        </a:xfrm>
        <a:custGeom>
          <a:avLst/>
          <a:gdLst/>
          <a:ahLst/>
          <a:cxnLst/>
          <a:rect l="0" t="0" r="0" b="0"/>
          <a:pathLst>
            <a:path>
              <a:moveTo>
                <a:pt x="0" y="0"/>
              </a:moveTo>
              <a:lnTo>
                <a:pt x="0" y="685332"/>
              </a:lnTo>
              <a:lnTo>
                <a:pt x="229409"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DDF43C-E0EF-4951-AD6A-F7FFC767F0E4}">
      <dsp:nvSpPr>
        <dsp:cNvPr id="0" name=""/>
        <dsp:cNvSpPr/>
      </dsp:nvSpPr>
      <dsp:spPr>
        <a:xfrm>
          <a:off x="17414389" y="1144869"/>
          <a:ext cx="1686758"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Summary</a:t>
          </a:r>
        </a:p>
      </dsp:txBody>
      <dsp:txXfrm>
        <a:off x="17441153" y="1171633"/>
        <a:ext cx="1633230" cy="860248"/>
      </dsp:txXfrm>
    </dsp:sp>
    <dsp:sp modelId="{B003859D-AE68-49AF-8A22-5ADC0B8B5C58}">
      <dsp:nvSpPr>
        <dsp:cNvPr id="0" name=""/>
        <dsp:cNvSpPr/>
      </dsp:nvSpPr>
      <dsp:spPr>
        <a:xfrm>
          <a:off x="17184980" y="916425"/>
          <a:ext cx="229409" cy="1827553"/>
        </a:xfrm>
        <a:custGeom>
          <a:avLst/>
          <a:gdLst/>
          <a:ahLst/>
          <a:cxnLst/>
          <a:rect l="0" t="0" r="0" b="0"/>
          <a:pathLst>
            <a:path>
              <a:moveTo>
                <a:pt x="0" y="0"/>
              </a:moveTo>
              <a:lnTo>
                <a:pt x="0" y="1827553"/>
              </a:lnTo>
              <a:lnTo>
                <a:pt x="229409" y="18275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750D84-FA62-46E1-8507-F897570F482E}">
      <dsp:nvSpPr>
        <dsp:cNvPr id="0" name=""/>
        <dsp:cNvSpPr/>
      </dsp:nvSpPr>
      <dsp:spPr>
        <a:xfrm>
          <a:off x="17414389" y="2287090"/>
          <a:ext cx="1785622"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Interpret</a:t>
          </a:r>
        </a:p>
      </dsp:txBody>
      <dsp:txXfrm>
        <a:off x="17441153" y="2313854"/>
        <a:ext cx="1732094" cy="860248"/>
      </dsp:txXfrm>
    </dsp:sp>
    <dsp:sp modelId="{E21EA5CA-6FEF-4BB9-9392-22184C744788}">
      <dsp:nvSpPr>
        <dsp:cNvPr id="0" name=""/>
        <dsp:cNvSpPr/>
      </dsp:nvSpPr>
      <dsp:spPr>
        <a:xfrm>
          <a:off x="17184980" y="916425"/>
          <a:ext cx="229409" cy="2969774"/>
        </a:xfrm>
        <a:custGeom>
          <a:avLst/>
          <a:gdLst/>
          <a:ahLst/>
          <a:cxnLst/>
          <a:rect l="0" t="0" r="0" b="0"/>
          <a:pathLst>
            <a:path>
              <a:moveTo>
                <a:pt x="0" y="0"/>
              </a:moveTo>
              <a:lnTo>
                <a:pt x="0" y="2969774"/>
              </a:lnTo>
              <a:lnTo>
                <a:pt x="229409" y="29697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1E572-86AE-4030-A78A-6FC4D41BC6B0}">
      <dsp:nvSpPr>
        <dsp:cNvPr id="0" name=""/>
        <dsp:cNvSpPr/>
      </dsp:nvSpPr>
      <dsp:spPr>
        <a:xfrm>
          <a:off x="17414389" y="3429311"/>
          <a:ext cx="1835258"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Limits</a:t>
          </a:r>
        </a:p>
      </dsp:txBody>
      <dsp:txXfrm>
        <a:off x="17441153" y="3456075"/>
        <a:ext cx="1781730" cy="860248"/>
      </dsp:txXfrm>
    </dsp:sp>
    <dsp:sp modelId="{66748ABE-0251-44E3-A060-77B75C2C2806}">
      <dsp:nvSpPr>
        <dsp:cNvPr id="0" name=""/>
        <dsp:cNvSpPr/>
      </dsp:nvSpPr>
      <dsp:spPr>
        <a:xfrm>
          <a:off x="17184980" y="916425"/>
          <a:ext cx="208589" cy="4111995"/>
        </a:xfrm>
        <a:custGeom>
          <a:avLst/>
          <a:gdLst/>
          <a:ahLst/>
          <a:cxnLst/>
          <a:rect l="0" t="0" r="0" b="0"/>
          <a:pathLst>
            <a:path>
              <a:moveTo>
                <a:pt x="0" y="0"/>
              </a:moveTo>
              <a:lnTo>
                <a:pt x="0" y="4111995"/>
              </a:lnTo>
              <a:lnTo>
                <a:pt x="208589" y="4111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C50E03-C433-47E3-8E5F-29AC1B916C2D}">
      <dsp:nvSpPr>
        <dsp:cNvPr id="0" name=""/>
        <dsp:cNvSpPr/>
      </dsp:nvSpPr>
      <dsp:spPr>
        <a:xfrm>
          <a:off x="17393569" y="4571532"/>
          <a:ext cx="1885026"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Conclusion</a:t>
          </a:r>
        </a:p>
      </dsp:txBody>
      <dsp:txXfrm>
        <a:off x="17420333" y="4598296"/>
        <a:ext cx="1831498" cy="860248"/>
      </dsp:txXfrm>
    </dsp:sp>
    <dsp:sp modelId="{B084EFAC-BA06-4272-9B1F-156A3C24F505}">
      <dsp:nvSpPr>
        <dsp:cNvPr id="0" name=""/>
        <dsp:cNvSpPr/>
      </dsp:nvSpPr>
      <dsp:spPr>
        <a:xfrm>
          <a:off x="19706550" y="2648"/>
          <a:ext cx="2284149"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Other information</a:t>
          </a:r>
        </a:p>
      </dsp:txBody>
      <dsp:txXfrm>
        <a:off x="19733314" y="29412"/>
        <a:ext cx="2230621" cy="860248"/>
      </dsp:txXfrm>
    </dsp:sp>
    <dsp:sp modelId="{B36D2CF2-ADB4-4667-91D8-C745910B8BE7}">
      <dsp:nvSpPr>
        <dsp:cNvPr id="0" name=""/>
        <dsp:cNvSpPr/>
      </dsp:nvSpPr>
      <dsp:spPr>
        <a:xfrm>
          <a:off x="19934965" y="916425"/>
          <a:ext cx="228414" cy="685332"/>
        </a:xfrm>
        <a:custGeom>
          <a:avLst/>
          <a:gdLst/>
          <a:ahLst/>
          <a:cxnLst/>
          <a:rect l="0" t="0" r="0" b="0"/>
          <a:pathLst>
            <a:path>
              <a:moveTo>
                <a:pt x="0" y="0"/>
              </a:moveTo>
              <a:lnTo>
                <a:pt x="0" y="685332"/>
              </a:lnTo>
              <a:lnTo>
                <a:pt x="228414"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F6178-CC30-42C5-9E1D-036E4F01F567}">
      <dsp:nvSpPr>
        <dsp:cNvPr id="0" name=""/>
        <dsp:cNvSpPr/>
      </dsp:nvSpPr>
      <dsp:spPr>
        <a:xfrm>
          <a:off x="20163380" y="1144869"/>
          <a:ext cx="1462042"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Funding</a:t>
          </a:r>
        </a:p>
      </dsp:txBody>
      <dsp:txXfrm>
        <a:off x="20190144" y="1171633"/>
        <a:ext cx="1408514" cy="86024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0C7D7-2219-44E3-96F1-1AC03BB1F3B2}">
      <dsp:nvSpPr>
        <dsp:cNvPr id="0" name=""/>
        <dsp:cNvSpPr/>
      </dsp:nvSpPr>
      <dsp:spPr>
        <a:xfrm>
          <a:off x="1317876" y="3991"/>
          <a:ext cx="3064168" cy="171803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14300" rIns="38100" bIns="3810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Northeast</a:t>
          </a:r>
        </a:p>
        <a:p>
          <a:pPr marL="285750" lvl="1" indent="-285750" algn="l" defTabSz="1333500">
            <a:lnSpc>
              <a:spcPct val="90000"/>
            </a:lnSpc>
            <a:spcBef>
              <a:spcPct val="0"/>
            </a:spcBef>
            <a:spcAft>
              <a:spcPct val="15000"/>
            </a:spcAft>
            <a:buChar char="•"/>
          </a:pPr>
          <a:r>
            <a:rPr lang="en-US" sz="3000" kern="1200" dirty="0"/>
            <a:t>Mostly Caucasian</a:t>
          </a:r>
        </a:p>
      </dsp:txBody>
      <dsp:txXfrm>
        <a:off x="1358132" y="44247"/>
        <a:ext cx="2983656" cy="1677776"/>
      </dsp:txXfrm>
    </dsp:sp>
    <dsp:sp modelId="{51481E92-77B1-49BA-A932-6EDFF00176F1}">
      <dsp:nvSpPr>
        <dsp:cNvPr id="0" name=""/>
        <dsp:cNvSpPr/>
      </dsp:nvSpPr>
      <dsp:spPr>
        <a:xfrm>
          <a:off x="1427739" y="1915485"/>
          <a:ext cx="4287263" cy="522912"/>
        </a:xfrm>
        <a:prstGeom prst="rect">
          <a:avLst/>
        </a:prstGeom>
        <a:no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t>Are the results generalizable?</a:t>
          </a:r>
        </a:p>
      </dsp:txBody>
      <dsp:txXfrm>
        <a:off x="1427739" y="1915485"/>
        <a:ext cx="3019199" cy="522912"/>
      </dsp:txXfrm>
    </dsp:sp>
    <dsp:sp modelId="{4ED21AF1-B7EF-49F4-ABEC-14E67CB09C63}">
      <dsp:nvSpPr>
        <dsp:cNvPr id="0" name=""/>
        <dsp:cNvSpPr/>
      </dsp:nvSpPr>
      <dsp:spPr>
        <a:xfrm>
          <a:off x="4132517" y="1715485"/>
          <a:ext cx="805530" cy="80553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48000" r="-48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BA694C2-88B7-41E7-BC9B-F19ABA4B6DAC}">
      <dsp:nvSpPr>
        <dsp:cNvPr id="0" name=""/>
        <dsp:cNvSpPr/>
      </dsp:nvSpPr>
      <dsp:spPr>
        <a:xfrm>
          <a:off x="6202130" y="3991"/>
          <a:ext cx="2826767" cy="171803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14300" rIns="38100" bIns="3810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SOPs</a:t>
          </a:r>
        </a:p>
        <a:p>
          <a:pPr marL="285750" lvl="1" indent="-285750" algn="l" defTabSz="1333500">
            <a:lnSpc>
              <a:spcPct val="90000"/>
            </a:lnSpc>
            <a:spcBef>
              <a:spcPct val="0"/>
            </a:spcBef>
            <a:spcAft>
              <a:spcPct val="15000"/>
            </a:spcAft>
            <a:buChar char="•"/>
          </a:pPr>
          <a:r>
            <a:rPr lang="en-US" sz="3000" kern="1200" dirty="0"/>
            <a:t>Long-term outcomes </a:t>
          </a:r>
        </a:p>
      </dsp:txBody>
      <dsp:txXfrm>
        <a:off x="6242386" y="44247"/>
        <a:ext cx="2746255" cy="1677776"/>
      </dsp:txXfrm>
    </dsp:sp>
    <dsp:sp modelId="{E508874C-CECD-4615-B09C-84E7579307B1}">
      <dsp:nvSpPr>
        <dsp:cNvPr id="0" name=""/>
        <dsp:cNvSpPr/>
      </dsp:nvSpPr>
      <dsp:spPr>
        <a:xfrm>
          <a:off x="6400808" y="1649094"/>
          <a:ext cx="3858237" cy="1017426"/>
        </a:xfrm>
        <a:prstGeom prst="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en-US" sz="3000" kern="1200" dirty="0"/>
            <a:t>Can the results be sustained?</a:t>
          </a:r>
        </a:p>
      </dsp:txBody>
      <dsp:txXfrm>
        <a:off x="6400808" y="1649094"/>
        <a:ext cx="2717068" cy="1017426"/>
      </dsp:txXfrm>
    </dsp:sp>
    <dsp:sp modelId="{76068A38-C0D1-4B6B-A97F-9E372AE026AA}">
      <dsp:nvSpPr>
        <dsp:cNvPr id="0" name=""/>
        <dsp:cNvSpPr/>
      </dsp:nvSpPr>
      <dsp:spPr>
        <a:xfrm>
          <a:off x="9176668" y="1709073"/>
          <a:ext cx="805530" cy="805530"/>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BE22CC-CDD8-42FA-8B35-8458D0DED142}">
      <dsp:nvSpPr>
        <dsp:cNvPr id="0" name=""/>
        <dsp:cNvSpPr/>
      </dsp:nvSpPr>
      <dsp:spPr>
        <a:xfrm>
          <a:off x="3660773" y="3043861"/>
          <a:ext cx="3422652" cy="1718032"/>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14300" rIns="38100" bIns="38100" numCol="1" spcCol="1270" anchor="t" anchorCtr="0">
          <a:noAutofit/>
        </a:bodyPr>
        <a:lstStyle/>
        <a:p>
          <a:pPr marL="285750" lvl="1" indent="-285750" algn="l" defTabSz="1333500">
            <a:lnSpc>
              <a:spcPct val="90000"/>
            </a:lnSpc>
            <a:spcBef>
              <a:spcPct val="0"/>
            </a:spcBef>
            <a:spcAft>
              <a:spcPct val="15000"/>
            </a:spcAft>
            <a:buChar char="•"/>
          </a:pPr>
          <a:r>
            <a:rPr lang="en-US" sz="3000" kern="1200" dirty="0"/>
            <a:t>Triangulation</a:t>
          </a:r>
        </a:p>
        <a:p>
          <a:pPr marL="285750" lvl="1" indent="-285750" algn="l" defTabSz="1333500">
            <a:lnSpc>
              <a:spcPct val="90000"/>
            </a:lnSpc>
            <a:spcBef>
              <a:spcPct val="0"/>
            </a:spcBef>
            <a:spcAft>
              <a:spcPct val="15000"/>
            </a:spcAft>
            <a:buChar char="•"/>
          </a:pPr>
          <a:r>
            <a:rPr lang="en-US" sz="3000" kern="1200" dirty="0"/>
            <a:t>Interviewed available patients</a:t>
          </a:r>
        </a:p>
      </dsp:txBody>
      <dsp:txXfrm>
        <a:off x="3701029" y="3084117"/>
        <a:ext cx="3342140" cy="1677776"/>
      </dsp:txXfrm>
    </dsp:sp>
    <dsp:sp modelId="{C5D2F4D9-1E78-40E0-A4B2-D54628B600D8}">
      <dsp:nvSpPr>
        <dsp:cNvPr id="0" name=""/>
        <dsp:cNvSpPr/>
      </dsp:nvSpPr>
      <dsp:spPr>
        <a:xfrm>
          <a:off x="3349815" y="4724365"/>
          <a:ext cx="5260781" cy="813811"/>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0" rIns="31750" bIns="0" numCol="1" spcCol="1270" anchor="ctr" anchorCtr="0">
          <a:noAutofit/>
        </a:bodyPr>
        <a:lstStyle/>
        <a:p>
          <a:pPr marL="0" lvl="0" indent="0" algn="l" defTabSz="1111250">
            <a:lnSpc>
              <a:spcPct val="90000"/>
            </a:lnSpc>
            <a:spcBef>
              <a:spcPct val="0"/>
            </a:spcBef>
            <a:spcAft>
              <a:spcPts val="0"/>
            </a:spcAft>
            <a:buNone/>
          </a:pPr>
          <a:r>
            <a:rPr lang="en-US" sz="2500" kern="1200" dirty="0"/>
            <a:t>     </a:t>
          </a:r>
          <a:r>
            <a:rPr lang="en-US" sz="3000" kern="1200" dirty="0"/>
            <a:t>Are the results  </a:t>
          </a:r>
        </a:p>
        <a:p>
          <a:pPr marL="0" lvl="0" indent="0" algn="l" defTabSz="1111250">
            <a:lnSpc>
              <a:spcPct val="90000"/>
            </a:lnSpc>
            <a:spcBef>
              <a:spcPct val="0"/>
            </a:spcBef>
            <a:spcAft>
              <a:spcPts val="0"/>
            </a:spcAft>
            <a:buNone/>
          </a:pPr>
          <a:r>
            <a:rPr lang="en-US" sz="3000" kern="1200" dirty="0"/>
            <a:t>    internally valid?</a:t>
          </a:r>
        </a:p>
      </dsp:txBody>
      <dsp:txXfrm>
        <a:off x="3349815" y="4724365"/>
        <a:ext cx="3704775" cy="813811"/>
      </dsp:txXfrm>
    </dsp:sp>
    <dsp:sp modelId="{B7A8E85E-A8A1-4E0A-876A-0D3A04C66B5D}">
      <dsp:nvSpPr>
        <dsp:cNvPr id="0" name=""/>
        <dsp:cNvSpPr/>
      </dsp:nvSpPr>
      <dsp:spPr>
        <a:xfrm>
          <a:off x="6699207" y="4601008"/>
          <a:ext cx="805530" cy="805530"/>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1">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1">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lumMod val="50000"/>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does it mean?”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1">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1">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lumMod val="50000"/>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does it mean?”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C71BA-F0BF-4A25-86E7-F514AB5A6410}">
      <dsp:nvSpPr>
        <dsp:cNvPr id="0" name=""/>
        <dsp:cNvSpPr/>
      </dsp:nvSpPr>
      <dsp:spPr>
        <a:xfrm>
          <a:off x="7422499" y="2648"/>
          <a:ext cx="1827553"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Title &amp; Abstract</a:t>
          </a:r>
        </a:p>
      </dsp:txBody>
      <dsp:txXfrm>
        <a:off x="7449263" y="29412"/>
        <a:ext cx="1774025" cy="860248"/>
      </dsp:txXfrm>
    </dsp:sp>
    <dsp:sp modelId="{4D1CDF4C-BC1A-4C62-93E0-2901EEA33A1E}">
      <dsp:nvSpPr>
        <dsp:cNvPr id="0" name=""/>
        <dsp:cNvSpPr/>
      </dsp:nvSpPr>
      <dsp:spPr>
        <a:xfrm>
          <a:off x="7605255" y="916425"/>
          <a:ext cx="182755" cy="685332"/>
        </a:xfrm>
        <a:custGeom>
          <a:avLst/>
          <a:gdLst/>
          <a:ahLst/>
          <a:cxnLst/>
          <a:rect l="0" t="0" r="0" b="0"/>
          <a:pathLst>
            <a:path>
              <a:moveTo>
                <a:pt x="0" y="0"/>
              </a:moveTo>
              <a:lnTo>
                <a:pt x="0" y="685332"/>
              </a:lnTo>
              <a:lnTo>
                <a:pt x="182755"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DCC1999-D817-48C4-ABD9-A84E1FCA8220}">
      <dsp:nvSpPr>
        <dsp:cNvPr id="0" name=""/>
        <dsp:cNvSpPr/>
      </dsp:nvSpPr>
      <dsp:spPr>
        <a:xfrm>
          <a:off x="7788010" y="1144869"/>
          <a:ext cx="1462042"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Title</a:t>
          </a:r>
        </a:p>
      </dsp:txBody>
      <dsp:txXfrm>
        <a:off x="7814774" y="1171633"/>
        <a:ext cx="1408514" cy="860248"/>
      </dsp:txXfrm>
    </dsp:sp>
    <dsp:sp modelId="{4C902F06-2885-4F09-BDE9-1320677D56C8}">
      <dsp:nvSpPr>
        <dsp:cNvPr id="0" name=""/>
        <dsp:cNvSpPr/>
      </dsp:nvSpPr>
      <dsp:spPr>
        <a:xfrm>
          <a:off x="7605255" y="916425"/>
          <a:ext cx="182755" cy="1827553"/>
        </a:xfrm>
        <a:custGeom>
          <a:avLst/>
          <a:gdLst/>
          <a:ahLst/>
          <a:cxnLst/>
          <a:rect l="0" t="0" r="0" b="0"/>
          <a:pathLst>
            <a:path>
              <a:moveTo>
                <a:pt x="0" y="0"/>
              </a:moveTo>
              <a:lnTo>
                <a:pt x="0" y="1827553"/>
              </a:lnTo>
              <a:lnTo>
                <a:pt x="182755" y="18275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F2C273-2DE2-48D0-BF82-1A3D3CD54670}">
      <dsp:nvSpPr>
        <dsp:cNvPr id="0" name=""/>
        <dsp:cNvSpPr/>
      </dsp:nvSpPr>
      <dsp:spPr>
        <a:xfrm>
          <a:off x="7788010" y="2287090"/>
          <a:ext cx="1462042"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Abstract</a:t>
          </a:r>
        </a:p>
      </dsp:txBody>
      <dsp:txXfrm>
        <a:off x="7814774" y="2313854"/>
        <a:ext cx="1408514" cy="860248"/>
      </dsp:txXfrm>
    </dsp:sp>
    <dsp:sp modelId="{4A8D19BA-460B-4638-9EDE-7A3988186372}">
      <dsp:nvSpPr>
        <dsp:cNvPr id="0" name=""/>
        <dsp:cNvSpPr/>
      </dsp:nvSpPr>
      <dsp:spPr>
        <a:xfrm>
          <a:off x="9706941" y="2648"/>
          <a:ext cx="2128935"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Why did you start?</a:t>
          </a:r>
        </a:p>
      </dsp:txBody>
      <dsp:txXfrm>
        <a:off x="9733705" y="29412"/>
        <a:ext cx="2075407" cy="860248"/>
      </dsp:txXfrm>
    </dsp:sp>
    <dsp:sp modelId="{5D6909A8-3279-4B09-9D92-A63356952689}">
      <dsp:nvSpPr>
        <dsp:cNvPr id="0" name=""/>
        <dsp:cNvSpPr/>
      </dsp:nvSpPr>
      <dsp:spPr>
        <a:xfrm>
          <a:off x="9919835" y="916425"/>
          <a:ext cx="212893" cy="685332"/>
        </a:xfrm>
        <a:custGeom>
          <a:avLst/>
          <a:gdLst/>
          <a:ahLst/>
          <a:cxnLst/>
          <a:rect l="0" t="0" r="0" b="0"/>
          <a:pathLst>
            <a:path>
              <a:moveTo>
                <a:pt x="0" y="0"/>
              </a:moveTo>
              <a:lnTo>
                <a:pt x="0" y="685332"/>
              </a:lnTo>
              <a:lnTo>
                <a:pt x="212893"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10092E-5CF2-4DAB-BAA3-2718F9FF6B92}">
      <dsp:nvSpPr>
        <dsp:cNvPr id="0" name=""/>
        <dsp:cNvSpPr/>
      </dsp:nvSpPr>
      <dsp:spPr>
        <a:xfrm>
          <a:off x="10132728" y="1144869"/>
          <a:ext cx="1742097"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Problem</a:t>
          </a:r>
        </a:p>
      </dsp:txBody>
      <dsp:txXfrm>
        <a:off x="10159492" y="1171633"/>
        <a:ext cx="1688569" cy="860248"/>
      </dsp:txXfrm>
    </dsp:sp>
    <dsp:sp modelId="{98BCDE50-2160-4635-9FF3-7FA6EED6082B}">
      <dsp:nvSpPr>
        <dsp:cNvPr id="0" name=""/>
        <dsp:cNvSpPr/>
      </dsp:nvSpPr>
      <dsp:spPr>
        <a:xfrm>
          <a:off x="9919835" y="916425"/>
          <a:ext cx="212893" cy="1827553"/>
        </a:xfrm>
        <a:custGeom>
          <a:avLst/>
          <a:gdLst/>
          <a:ahLst/>
          <a:cxnLst/>
          <a:rect l="0" t="0" r="0" b="0"/>
          <a:pathLst>
            <a:path>
              <a:moveTo>
                <a:pt x="0" y="0"/>
              </a:moveTo>
              <a:lnTo>
                <a:pt x="0" y="1827553"/>
              </a:lnTo>
              <a:lnTo>
                <a:pt x="212893" y="18275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49D20E-AE5C-4FB8-BBF7-3F95C5F5AFA6}">
      <dsp:nvSpPr>
        <dsp:cNvPr id="0" name=""/>
        <dsp:cNvSpPr/>
      </dsp:nvSpPr>
      <dsp:spPr>
        <a:xfrm>
          <a:off x="10132728" y="2287090"/>
          <a:ext cx="1742097"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Current knowledge</a:t>
          </a:r>
        </a:p>
      </dsp:txBody>
      <dsp:txXfrm>
        <a:off x="10159492" y="2313854"/>
        <a:ext cx="1688569" cy="860248"/>
      </dsp:txXfrm>
    </dsp:sp>
    <dsp:sp modelId="{3E0E2A5F-54B4-4F19-A237-2ED7406DACA5}">
      <dsp:nvSpPr>
        <dsp:cNvPr id="0" name=""/>
        <dsp:cNvSpPr/>
      </dsp:nvSpPr>
      <dsp:spPr>
        <a:xfrm>
          <a:off x="9919835" y="916425"/>
          <a:ext cx="212893" cy="2969774"/>
        </a:xfrm>
        <a:custGeom>
          <a:avLst/>
          <a:gdLst/>
          <a:ahLst/>
          <a:cxnLst/>
          <a:rect l="0" t="0" r="0" b="0"/>
          <a:pathLst>
            <a:path>
              <a:moveTo>
                <a:pt x="0" y="0"/>
              </a:moveTo>
              <a:lnTo>
                <a:pt x="0" y="2969774"/>
              </a:lnTo>
              <a:lnTo>
                <a:pt x="212893" y="29697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A5F770-E9A7-4F1F-8511-DD4DAFD916B1}">
      <dsp:nvSpPr>
        <dsp:cNvPr id="0" name=""/>
        <dsp:cNvSpPr/>
      </dsp:nvSpPr>
      <dsp:spPr>
        <a:xfrm>
          <a:off x="10132728" y="3429311"/>
          <a:ext cx="1766834"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Rationale</a:t>
          </a:r>
        </a:p>
      </dsp:txBody>
      <dsp:txXfrm>
        <a:off x="10159492" y="3456075"/>
        <a:ext cx="1713306" cy="860248"/>
      </dsp:txXfrm>
    </dsp:sp>
    <dsp:sp modelId="{D7C5CE29-0156-45E5-B37C-9A0BA3441414}">
      <dsp:nvSpPr>
        <dsp:cNvPr id="0" name=""/>
        <dsp:cNvSpPr/>
      </dsp:nvSpPr>
      <dsp:spPr>
        <a:xfrm>
          <a:off x="9919835" y="916425"/>
          <a:ext cx="212893" cy="4111995"/>
        </a:xfrm>
        <a:custGeom>
          <a:avLst/>
          <a:gdLst/>
          <a:ahLst/>
          <a:cxnLst/>
          <a:rect l="0" t="0" r="0" b="0"/>
          <a:pathLst>
            <a:path>
              <a:moveTo>
                <a:pt x="0" y="0"/>
              </a:moveTo>
              <a:lnTo>
                <a:pt x="0" y="4111995"/>
              </a:lnTo>
              <a:lnTo>
                <a:pt x="212893" y="4111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A7A9F06-1B55-4FC4-918D-4F9952473D71}">
      <dsp:nvSpPr>
        <dsp:cNvPr id="0" name=""/>
        <dsp:cNvSpPr/>
      </dsp:nvSpPr>
      <dsp:spPr>
        <a:xfrm>
          <a:off x="10132728" y="4571532"/>
          <a:ext cx="1742097"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Specific Aims</a:t>
          </a:r>
        </a:p>
      </dsp:txBody>
      <dsp:txXfrm>
        <a:off x="10159492" y="4598296"/>
        <a:ext cx="1688569" cy="860248"/>
      </dsp:txXfrm>
    </dsp:sp>
    <dsp:sp modelId="{1997254B-F87A-45E3-8572-6F2ADF863271}">
      <dsp:nvSpPr>
        <dsp:cNvPr id="0" name=""/>
        <dsp:cNvSpPr/>
      </dsp:nvSpPr>
      <dsp:spPr>
        <a:xfrm>
          <a:off x="12292765" y="2648"/>
          <a:ext cx="1827553"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What did you do?</a:t>
          </a:r>
        </a:p>
      </dsp:txBody>
      <dsp:txXfrm>
        <a:off x="12319529" y="29412"/>
        <a:ext cx="1774025" cy="860248"/>
      </dsp:txXfrm>
    </dsp:sp>
    <dsp:sp modelId="{CCCE0BBC-0ACD-4727-9C0D-20D07FF92005}">
      <dsp:nvSpPr>
        <dsp:cNvPr id="0" name=""/>
        <dsp:cNvSpPr/>
      </dsp:nvSpPr>
      <dsp:spPr>
        <a:xfrm>
          <a:off x="12475520" y="916425"/>
          <a:ext cx="182755" cy="685332"/>
        </a:xfrm>
        <a:custGeom>
          <a:avLst/>
          <a:gdLst/>
          <a:ahLst/>
          <a:cxnLst/>
          <a:rect l="0" t="0" r="0" b="0"/>
          <a:pathLst>
            <a:path>
              <a:moveTo>
                <a:pt x="0" y="0"/>
              </a:moveTo>
              <a:lnTo>
                <a:pt x="0" y="685332"/>
              </a:lnTo>
              <a:lnTo>
                <a:pt x="182755"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D8B6B7-AD9C-4424-8AA2-A9101F8925DD}">
      <dsp:nvSpPr>
        <dsp:cNvPr id="0" name=""/>
        <dsp:cNvSpPr/>
      </dsp:nvSpPr>
      <dsp:spPr>
        <a:xfrm>
          <a:off x="12658276" y="1144869"/>
          <a:ext cx="1720210"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Context</a:t>
          </a:r>
        </a:p>
      </dsp:txBody>
      <dsp:txXfrm>
        <a:off x="12685040" y="1171633"/>
        <a:ext cx="1666682" cy="860248"/>
      </dsp:txXfrm>
    </dsp:sp>
    <dsp:sp modelId="{76BA8F70-0107-49B9-AE39-01A8EEF2EE88}">
      <dsp:nvSpPr>
        <dsp:cNvPr id="0" name=""/>
        <dsp:cNvSpPr/>
      </dsp:nvSpPr>
      <dsp:spPr>
        <a:xfrm>
          <a:off x="12475520" y="916425"/>
          <a:ext cx="182755" cy="1827553"/>
        </a:xfrm>
        <a:custGeom>
          <a:avLst/>
          <a:gdLst/>
          <a:ahLst/>
          <a:cxnLst/>
          <a:rect l="0" t="0" r="0" b="0"/>
          <a:pathLst>
            <a:path>
              <a:moveTo>
                <a:pt x="0" y="0"/>
              </a:moveTo>
              <a:lnTo>
                <a:pt x="0" y="1827553"/>
              </a:lnTo>
              <a:lnTo>
                <a:pt x="182755" y="18275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804F05-6152-490B-9AFE-284E3E8BA449}">
      <dsp:nvSpPr>
        <dsp:cNvPr id="0" name=""/>
        <dsp:cNvSpPr/>
      </dsp:nvSpPr>
      <dsp:spPr>
        <a:xfrm>
          <a:off x="12658276" y="2287090"/>
          <a:ext cx="1850083"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Intervention</a:t>
          </a:r>
        </a:p>
      </dsp:txBody>
      <dsp:txXfrm>
        <a:off x="12685040" y="2313854"/>
        <a:ext cx="1796555" cy="860248"/>
      </dsp:txXfrm>
    </dsp:sp>
    <dsp:sp modelId="{5BE6D1D7-1814-4440-AC6C-0F202FDC0E7B}">
      <dsp:nvSpPr>
        <dsp:cNvPr id="0" name=""/>
        <dsp:cNvSpPr/>
      </dsp:nvSpPr>
      <dsp:spPr>
        <a:xfrm>
          <a:off x="12475520" y="916425"/>
          <a:ext cx="182755" cy="2969774"/>
        </a:xfrm>
        <a:custGeom>
          <a:avLst/>
          <a:gdLst/>
          <a:ahLst/>
          <a:cxnLst/>
          <a:rect l="0" t="0" r="0" b="0"/>
          <a:pathLst>
            <a:path>
              <a:moveTo>
                <a:pt x="0" y="0"/>
              </a:moveTo>
              <a:lnTo>
                <a:pt x="0" y="2969774"/>
              </a:lnTo>
              <a:lnTo>
                <a:pt x="182755" y="29697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BBA369-B55E-477A-87EF-9F3EEA1F98CB}">
      <dsp:nvSpPr>
        <dsp:cNvPr id="0" name=""/>
        <dsp:cNvSpPr/>
      </dsp:nvSpPr>
      <dsp:spPr>
        <a:xfrm>
          <a:off x="12658276" y="3429311"/>
          <a:ext cx="1919238"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Study of intervention </a:t>
          </a:r>
        </a:p>
      </dsp:txBody>
      <dsp:txXfrm>
        <a:off x="12685040" y="3456075"/>
        <a:ext cx="1865710" cy="860248"/>
      </dsp:txXfrm>
    </dsp:sp>
    <dsp:sp modelId="{3ABD1785-D2C8-4988-9D91-30FC368D57AA}">
      <dsp:nvSpPr>
        <dsp:cNvPr id="0" name=""/>
        <dsp:cNvSpPr/>
      </dsp:nvSpPr>
      <dsp:spPr>
        <a:xfrm>
          <a:off x="12475520" y="916425"/>
          <a:ext cx="182755" cy="4111995"/>
        </a:xfrm>
        <a:custGeom>
          <a:avLst/>
          <a:gdLst/>
          <a:ahLst/>
          <a:cxnLst/>
          <a:rect l="0" t="0" r="0" b="0"/>
          <a:pathLst>
            <a:path>
              <a:moveTo>
                <a:pt x="0" y="0"/>
              </a:moveTo>
              <a:lnTo>
                <a:pt x="0" y="4111995"/>
              </a:lnTo>
              <a:lnTo>
                <a:pt x="182755" y="4111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F8C25B-023E-408C-B1B3-9A90EA325F81}">
      <dsp:nvSpPr>
        <dsp:cNvPr id="0" name=""/>
        <dsp:cNvSpPr/>
      </dsp:nvSpPr>
      <dsp:spPr>
        <a:xfrm>
          <a:off x="12658276" y="4571532"/>
          <a:ext cx="1872613"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Measures</a:t>
          </a:r>
        </a:p>
      </dsp:txBody>
      <dsp:txXfrm>
        <a:off x="12685040" y="4598296"/>
        <a:ext cx="1819085" cy="860248"/>
      </dsp:txXfrm>
    </dsp:sp>
    <dsp:sp modelId="{4BD0FA06-A671-444F-BCC7-10A39C5ECC04}">
      <dsp:nvSpPr>
        <dsp:cNvPr id="0" name=""/>
        <dsp:cNvSpPr/>
      </dsp:nvSpPr>
      <dsp:spPr>
        <a:xfrm>
          <a:off x="12475520" y="916425"/>
          <a:ext cx="182755" cy="5254216"/>
        </a:xfrm>
        <a:custGeom>
          <a:avLst/>
          <a:gdLst/>
          <a:ahLst/>
          <a:cxnLst/>
          <a:rect l="0" t="0" r="0" b="0"/>
          <a:pathLst>
            <a:path>
              <a:moveTo>
                <a:pt x="0" y="0"/>
              </a:moveTo>
              <a:lnTo>
                <a:pt x="0" y="5254216"/>
              </a:lnTo>
              <a:lnTo>
                <a:pt x="182755" y="525421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64A991-7DA3-40E9-8F39-E2F1B1394F6B}">
      <dsp:nvSpPr>
        <dsp:cNvPr id="0" name=""/>
        <dsp:cNvSpPr/>
      </dsp:nvSpPr>
      <dsp:spPr>
        <a:xfrm>
          <a:off x="12658276" y="5713753"/>
          <a:ext cx="1917644"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Analysis</a:t>
          </a:r>
        </a:p>
      </dsp:txBody>
      <dsp:txXfrm>
        <a:off x="12685040" y="5740517"/>
        <a:ext cx="1864116" cy="860248"/>
      </dsp:txXfrm>
    </dsp:sp>
    <dsp:sp modelId="{B191BCEC-1C11-427F-BEB3-0481ABA6B150}">
      <dsp:nvSpPr>
        <dsp:cNvPr id="0" name=""/>
        <dsp:cNvSpPr/>
      </dsp:nvSpPr>
      <dsp:spPr>
        <a:xfrm>
          <a:off x="12475520" y="916425"/>
          <a:ext cx="182755" cy="6396437"/>
        </a:xfrm>
        <a:custGeom>
          <a:avLst/>
          <a:gdLst/>
          <a:ahLst/>
          <a:cxnLst/>
          <a:rect l="0" t="0" r="0" b="0"/>
          <a:pathLst>
            <a:path>
              <a:moveTo>
                <a:pt x="0" y="0"/>
              </a:moveTo>
              <a:lnTo>
                <a:pt x="0" y="6396437"/>
              </a:lnTo>
              <a:lnTo>
                <a:pt x="182755" y="63964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158B62-C83A-4BE1-9129-E3C5518A9FDF}">
      <dsp:nvSpPr>
        <dsp:cNvPr id="0" name=""/>
        <dsp:cNvSpPr/>
      </dsp:nvSpPr>
      <dsp:spPr>
        <a:xfrm>
          <a:off x="12658276" y="6855974"/>
          <a:ext cx="1919238"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Ethics</a:t>
          </a:r>
        </a:p>
      </dsp:txBody>
      <dsp:txXfrm>
        <a:off x="12685040" y="6882738"/>
        <a:ext cx="1865710" cy="860248"/>
      </dsp:txXfrm>
    </dsp:sp>
    <dsp:sp modelId="{EAC08C40-889A-43CA-86CC-A3C7D27F8147}">
      <dsp:nvSpPr>
        <dsp:cNvPr id="0" name=""/>
        <dsp:cNvSpPr/>
      </dsp:nvSpPr>
      <dsp:spPr>
        <a:xfrm>
          <a:off x="14599737" y="2648"/>
          <a:ext cx="1827553"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What did you find?</a:t>
          </a:r>
        </a:p>
      </dsp:txBody>
      <dsp:txXfrm>
        <a:off x="14626501" y="29412"/>
        <a:ext cx="1774025" cy="860248"/>
      </dsp:txXfrm>
    </dsp:sp>
    <dsp:sp modelId="{359410F6-558D-47B8-8B0C-979B6BAEA57D}">
      <dsp:nvSpPr>
        <dsp:cNvPr id="0" name=""/>
        <dsp:cNvSpPr/>
      </dsp:nvSpPr>
      <dsp:spPr>
        <a:xfrm>
          <a:off x="14782492" y="916425"/>
          <a:ext cx="182755" cy="685332"/>
        </a:xfrm>
        <a:custGeom>
          <a:avLst/>
          <a:gdLst/>
          <a:ahLst/>
          <a:cxnLst/>
          <a:rect l="0" t="0" r="0" b="0"/>
          <a:pathLst>
            <a:path>
              <a:moveTo>
                <a:pt x="0" y="0"/>
              </a:moveTo>
              <a:lnTo>
                <a:pt x="0" y="685332"/>
              </a:lnTo>
              <a:lnTo>
                <a:pt x="182755"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E52669-D065-4CF6-B7D0-DC9E7E2677AA}">
      <dsp:nvSpPr>
        <dsp:cNvPr id="0" name=""/>
        <dsp:cNvSpPr/>
      </dsp:nvSpPr>
      <dsp:spPr>
        <a:xfrm>
          <a:off x="14965248" y="1144869"/>
          <a:ext cx="1968099"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Qualitative results</a:t>
          </a:r>
        </a:p>
      </dsp:txBody>
      <dsp:txXfrm>
        <a:off x="14992012" y="1171633"/>
        <a:ext cx="1914571" cy="860248"/>
      </dsp:txXfrm>
    </dsp:sp>
    <dsp:sp modelId="{3A0B64DA-1ACF-48E1-BC8B-3B29D593A8D1}">
      <dsp:nvSpPr>
        <dsp:cNvPr id="0" name=""/>
        <dsp:cNvSpPr/>
      </dsp:nvSpPr>
      <dsp:spPr>
        <a:xfrm>
          <a:off x="14782492" y="916425"/>
          <a:ext cx="182755" cy="1827553"/>
        </a:xfrm>
        <a:custGeom>
          <a:avLst/>
          <a:gdLst/>
          <a:ahLst/>
          <a:cxnLst/>
          <a:rect l="0" t="0" r="0" b="0"/>
          <a:pathLst>
            <a:path>
              <a:moveTo>
                <a:pt x="0" y="0"/>
              </a:moveTo>
              <a:lnTo>
                <a:pt x="0" y="1827553"/>
              </a:lnTo>
              <a:lnTo>
                <a:pt x="182755" y="18275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0A51385-CBB4-4DBA-8AD5-9ED25D280ADE}">
      <dsp:nvSpPr>
        <dsp:cNvPr id="0" name=""/>
        <dsp:cNvSpPr/>
      </dsp:nvSpPr>
      <dsp:spPr>
        <a:xfrm>
          <a:off x="14965248" y="2287090"/>
          <a:ext cx="1992252"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Quantitative results</a:t>
          </a:r>
        </a:p>
      </dsp:txBody>
      <dsp:txXfrm>
        <a:off x="14992012" y="2313854"/>
        <a:ext cx="1938724" cy="860248"/>
      </dsp:txXfrm>
    </dsp:sp>
    <dsp:sp modelId="{FE3FCA05-C35D-4CB3-B6E9-83F9D09F13DF}">
      <dsp:nvSpPr>
        <dsp:cNvPr id="0" name=""/>
        <dsp:cNvSpPr/>
      </dsp:nvSpPr>
      <dsp:spPr>
        <a:xfrm>
          <a:off x="16955570" y="2648"/>
          <a:ext cx="2294091"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What does it mean?</a:t>
          </a:r>
        </a:p>
      </dsp:txBody>
      <dsp:txXfrm>
        <a:off x="16982334" y="29412"/>
        <a:ext cx="2240563" cy="860248"/>
      </dsp:txXfrm>
    </dsp:sp>
    <dsp:sp modelId="{B07D21A1-B5AE-486C-B299-9B1D589B4E4C}">
      <dsp:nvSpPr>
        <dsp:cNvPr id="0" name=""/>
        <dsp:cNvSpPr/>
      </dsp:nvSpPr>
      <dsp:spPr>
        <a:xfrm>
          <a:off x="17184980" y="916425"/>
          <a:ext cx="229409" cy="685332"/>
        </a:xfrm>
        <a:custGeom>
          <a:avLst/>
          <a:gdLst/>
          <a:ahLst/>
          <a:cxnLst/>
          <a:rect l="0" t="0" r="0" b="0"/>
          <a:pathLst>
            <a:path>
              <a:moveTo>
                <a:pt x="0" y="0"/>
              </a:moveTo>
              <a:lnTo>
                <a:pt x="0" y="685332"/>
              </a:lnTo>
              <a:lnTo>
                <a:pt x="229409"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DDF43C-E0EF-4951-AD6A-F7FFC767F0E4}">
      <dsp:nvSpPr>
        <dsp:cNvPr id="0" name=""/>
        <dsp:cNvSpPr/>
      </dsp:nvSpPr>
      <dsp:spPr>
        <a:xfrm>
          <a:off x="17414389" y="1144869"/>
          <a:ext cx="1686758"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Summary</a:t>
          </a:r>
        </a:p>
      </dsp:txBody>
      <dsp:txXfrm>
        <a:off x="17441153" y="1171633"/>
        <a:ext cx="1633230" cy="860248"/>
      </dsp:txXfrm>
    </dsp:sp>
    <dsp:sp modelId="{B003859D-AE68-49AF-8A22-5ADC0B8B5C58}">
      <dsp:nvSpPr>
        <dsp:cNvPr id="0" name=""/>
        <dsp:cNvSpPr/>
      </dsp:nvSpPr>
      <dsp:spPr>
        <a:xfrm>
          <a:off x="17184980" y="916425"/>
          <a:ext cx="229409" cy="1827553"/>
        </a:xfrm>
        <a:custGeom>
          <a:avLst/>
          <a:gdLst/>
          <a:ahLst/>
          <a:cxnLst/>
          <a:rect l="0" t="0" r="0" b="0"/>
          <a:pathLst>
            <a:path>
              <a:moveTo>
                <a:pt x="0" y="0"/>
              </a:moveTo>
              <a:lnTo>
                <a:pt x="0" y="1827553"/>
              </a:lnTo>
              <a:lnTo>
                <a:pt x="229409" y="182755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6750D84-FA62-46E1-8507-F897570F482E}">
      <dsp:nvSpPr>
        <dsp:cNvPr id="0" name=""/>
        <dsp:cNvSpPr/>
      </dsp:nvSpPr>
      <dsp:spPr>
        <a:xfrm>
          <a:off x="17414389" y="2287090"/>
          <a:ext cx="1785622"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Interpret</a:t>
          </a:r>
        </a:p>
      </dsp:txBody>
      <dsp:txXfrm>
        <a:off x="17441153" y="2313854"/>
        <a:ext cx="1732094" cy="860248"/>
      </dsp:txXfrm>
    </dsp:sp>
    <dsp:sp modelId="{E21EA5CA-6FEF-4BB9-9392-22184C744788}">
      <dsp:nvSpPr>
        <dsp:cNvPr id="0" name=""/>
        <dsp:cNvSpPr/>
      </dsp:nvSpPr>
      <dsp:spPr>
        <a:xfrm>
          <a:off x="17184980" y="916425"/>
          <a:ext cx="229409" cy="2969774"/>
        </a:xfrm>
        <a:custGeom>
          <a:avLst/>
          <a:gdLst/>
          <a:ahLst/>
          <a:cxnLst/>
          <a:rect l="0" t="0" r="0" b="0"/>
          <a:pathLst>
            <a:path>
              <a:moveTo>
                <a:pt x="0" y="0"/>
              </a:moveTo>
              <a:lnTo>
                <a:pt x="0" y="2969774"/>
              </a:lnTo>
              <a:lnTo>
                <a:pt x="229409" y="296977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1E572-86AE-4030-A78A-6FC4D41BC6B0}">
      <dsp:nvSpPr>
        <dsp:cNvPr id="0" name=""/>
        <dsp:cNvSpPr/>
      </dsp:nvSpPr>
      <dsp:spPr>
        <a:xfrm>
          <a:off x="17414389" y="3429311"/>
          <a:ext cx="1835258"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Limits</a:t>
          </a:r>
        </a:p>
      </dsp:txBody>
      <dsp:txXfrm>
        <a:off x="17441153" y="3456075"/>
        <a:ext cx="1781730" cy="860248"/>
      </dsp:txXfrm>
    </dsp:sp>
    <dsp:sp modelId="{66748ABE-0251-44E3-A060-77B75C2C2806}">
      <dsp:nvSpPr>
        <dsp:cNvPr id="0" name=""/>
        <dsp:cNvSpPr/>
      </dsp:nvSpPr>
      <dsp:spPr>
        <a:xfrm>
          <a:off x="17184980" y="916425"/>
          <a:ext cx="208589" cy="4111995"/>
        </a:xfrm>
        <a:custGeom>
          <a:avLst/>
          <a:gdLst/>
          <a:ahLst/>
          <a:cxnLst/>
          <a:rect l="0" t="0" r="0" b="0"/>
          <a:pathLst>
            <a:path>
              <a:moveTo>
                <a:pt x="0" y="0"/>
              </a:moveTo>
              <a:lnTo>
                <a:pt x="0" y="4111995"/>
              </a:lnTo>
              <a:lnTo>
                <a:pt x="208589" y="411199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C50E03-C433-47E3-8E5F-29AC1B916C2D}">
      <dsp:nvSpPr>
        <dsp:cNvPr id="0" name=""/>
        <dsp:cNvSpPr/>
      </dsp:nvSpPr>
      <dsp:spPr>
        <a:xfrm>
          <a:off x="17393569" y="4571532"/>
          <a:ext cx="1885026"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Conclusion</a:t>
          </a:r>
        </a:p>
      </dsp:txBody>
      <dsp:txXfrm>
        <a:off x="17420333" y="4598296"/>
        <a:ext cx="1831498" cy="860248"/>
      </dsp:txXfrm>
    </dsp:sp>
    <dsp:sp modelId="{B084EFAC-BA06-4272-9B1F-156A3C24F505}">
      <dsp:nvSpPr>
        <dsp:cNvPr id="0" name=""/>
        <dsp:cNvSpPr/>
      </dsp:nvSpPr>
      <dsp:spPr>
        <a:xfrm>
          <a:off x="19706550" y="2648"/>
          <a:ext cx="2284149" cy="91377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Other information</a:t>
          </a:r>
        </a:p>
      </dsp:txBody>
      <dsp:txXfrm>
        <a:off x="19733314" y="29412"/>
        <a:ext cx="2230621" cy="860248"/>
      </dsp:txXfrm>
    </dsp:sp>
    <dsp:sp modelId="{B36D2CF2-ADB4-4667-91D8-C745910B8BE7}">
      <dsp:nvSpPr>
        <dsp:cNvPr id="0" name=""/>
        <dsp:cNvSpPr/>
      </dsp:nvSpPr>
      <dsp:spPr>
        <a:xfrm>
          <a:off x="19934965" y="916425"/>
          <a:ext cx="228414" cy="685332"/>
        </a:xfrm>
        <a:custGeom>
          <a:avLst/>
          <a:gdLst/>
          <a:ahLst/>
          <a:cxnLst/>
          <a:rect l="0" t="0" r="0" b="0"/>
          <a:pathLst>
            <a:path>
              <a:moveTo>
                <a:pt x="0" y="0"/>
              </a:moveTo>
              <a:lnTo>
                <a:pt x="0" y="685332"/>
              </a:lnTo>
              <a:lnTo>
                <a:pt x="228414" y="68533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3F6178-CC30-42C5-9E1D-036E4F01F567}">
      <dsp:nvSpPr>
        <dsp:cNvPr id="0" name=""/>
        <dsp:cNvSpPr/>
      </dsp:nvSpPr>
      <dsp:spPr>
        <a:xfrm>
          <a:off x="20163380" y="1144869"/>
          <a:ext cx="1462042" cy="91377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Funding</a:t>
          </a:r>
        </a:p>
      </dsp:txBody>
      <dsp:txXfrm>
        <a:off x="20190144" y="1171633"/>
        <a:ext cx="1408514" cy="86024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1">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1">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1">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lumMod val="50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“Funding”</a:t>
          </a:r>
        </a:p>
      </dsp:txBody>
      <dsp:txXfrm>
        <a:off x="14257039" y="121688"/>
        <a:ext cx="2036424" cy="135761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6">
            <a:lumMod val="50000"/>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“Why did you start?”</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6">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6">
            <a:lumMod val="50000"/>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“Why did you start?”</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6">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6">
            <a:lumMod val="50000"/>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“Why did you start?”</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6">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6">
            <a:lumMod val="50000"/>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“Why did you start?”</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6">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6">
            <a:lumMod val="50000"/>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did you do?”</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4E41E9-3A74-4189-A45B-AFB3A844D6F8}">
      <dsp:nvSpPr>
        <dsp:cNvPr id="0" name=""/>
        <dsp:cNvSpPr/>
      </dsp:nvSpPr>
      <dsp:spPr>
        <a:xfrm>
          <a:off x="2072" y="121688"/>
          <a:ext cx="3394039" cy="1357615"/>
        </a:xfrm>
        <a:prstGeom prst="homePlate">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Introduction</a:t>
          </a:r>
        </a:p>
      </dsp:txBody>
      <dsp:txXfrm>
        <a:off x="2072" y="121688"/>
        <a:ext cx="3054635" cy="1357615"/>
      </dsp:txXfrm>
    </dsp:sp>
    <dsp:sp modelId="{41954BF0-1E8F-4E2B-B873-2FAE91002295}">
      <dsp:nvSpPr>
        <dsp:cNvPr id="0" name=""/>
        <dsp:cNvSpPr/>
      </dsp:nvSpPr>
      <dsp:spPr>
        <a:xfrm>
          <a:off x="2717303" y="121688"/>
          <a:ext cx="3394039" cy="1357615"/>
        </a:xfrm>
        <a:prstGeom prst="chevron">
          <a:avLst/>
        </a:prstGeom>
        <a:solidFill>
          <a:schemeClr val="accent1">
            <a:alpha val="82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Methods</a:t>
          </a:r>
        </a:p>
      </dsp:txBody>
      <dsp:txXfrm>
        <a:off x="3396111" y="121688"/>
        <a:ext cx="2036424" cy="1357615"/>
      </dsp:txXfrm>
    </dsp:sp>
    <dsp:sp modelId="{07B0EF40-E3E7-42A8-893F-1255B9AEC532}">
      <dsp:nvSpPr>
        <dsp:cNvPr id="0" name=""/>
        <dsp:cNvSpPr/>
      </dsp:nvSpPr>
      <dsp:spPr>
        <a:xfrm>
          <a:off x="5432535" y="121688"/>
          <a:ext cx="3394039" cy="1357615"/>
        </a:xfrm>
        <a:prstGeom prst="chevron">
          <a:avLst/>
        </a:prstGeom>
        <a:solidFill>
          <a:schemeClr val="accent6">
            <a:lumMod val="50000"/>
            <a:alpha val="74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“What did you do?”</a:t>
          </a:r>
        </a:p>
      </dsp:txBody>
      <dsp:txXfrm>
        <a:off x="6111343" y="121688"/>
        <a:ext cx="2036424" cy="1357615"/>
      </dsp:txXfrm>
    </dsp:sp>
    <dsp:sp modelId="{C28CB36C-6139-4963-BDCA-2498DF22151D}">
      <dsp:nvSpPr>
        <dsp:cNvPr id="0" name=""/>
        <dsp:cNvSpPr/>
      </dsp:nvSpPr>
      <dsp:spPr>
        <a:xfrm>
          <a:off x="8147767" y="121688"/>
          <a:ext cx="3394039" cy="1357615"/>
        </a:xfrm>
        <a:prstGeom prst="chevron">
          <a:avLst/>
        </a:prstGeom>
        <a:solidFill>
          <a:schemeClr val="accent6">
            <a:alpha val="66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Results</a:t>
          </a:r>
        </a:p>
      </dsp:txBody>
      <dsp:txXfrm>
        <a:off x="8826575" y="121688"/>
        <a:ext cx="2036424" cy="1357615"/>
      </dsp:txXfrm>
    </dsp:sp>
    <dsp:sp modelId="{3938038B-A36D-4CA5-9E97-BE40698086BC}">
      <dsp:nvSpPr>
        <dsp:cNvPr id="0" name=""/>
        <dsp:cNvSpPr/>
      </dsp:nvSpPr>
      <dsp:spPr>
        <a:xfrm>
          <a:off x="10862999" y="121688"/>
          <a:ext cx="3394039" cy="1357615"/>
        </a:xfrm>
        <a:prstGeom prst="chevron">
          <a:avLst/>
        </a:prstGeom>
        <a:solidFill>
          <a:schemeClr val="accent6">
            <a:alpha val="5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Discussion</a:t>
          </a:r>
        </a:p>
      </dsp:txBody>
      <dsp:txXfrm>
        <a:off x="11541807" y="121688"/>
        <a:ext cx="2036424" cy="1357615"/>
      </dsp:txXfrm>
    </dsp:sp>
    <dsp:sp modelId="{EAD90D25-4D52-49F7-BB36-0B4C177CC1AC}">
      <dsp:nvSpPr>
        <dsp:cNvPr id="0" name=""/>
        <dsp:cNvSpPr/>
      </dsp:nvSpPr>
      <dsp:spPr>
        <a:xfrm>
          <a:off x="13578231" y="121688"/>
          <a:ext cx="3394039" cy="1357615"/>
        </a:xfrm>
        <a:prstGeom prst="chevron">
          <a:avLst/>
        </a:prstGeom>
        <a:solidFill>
          <a:schemeClr val="accent6">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marL="0" lvl="0" indent="0" algn="ctr" defTabSz="711200">
            <a:lnSpc>
              <a:spcPct val="90000"/>
            </a:lnSpc>
            <a:spcBef>
              <a:spcPct val="0"/>
            </a:spcBef>
            <a:spcAft>
              <a:spcPct val="35000"/>
            </a:spcAft>
            <a:buNone/>
          </a:pPr>
          <a:r>
            <a:rPr lang="en-AU" sz="1600" kern="1200" dirty="0"/>
            <a:t>Other Information</a:t>
          </a:r>
        </a:p>
      </dsp:txBody>
      <dsp:txXfrm>
        <a:off x="14257039" y="121688"/>
        <a:ext cx="2036424" cy="135761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CC863-E4EC-4E2C-9E99-52FE569B7E69}">
      <dsp:nvSpPr>
        <dsp:cNvPr id="0" name=""/>
        <dsp:cNvSpPr/>
      </dsp:nvSpPr>
      <dsp:spPr>
        <a:xfrm>
          <a:off x="2685488" y="0"/>
          <a:ext cx="2620016" cy="2620414"/>
        </a:xfrm>
        <a:prstGeom prst="circularArrow">
          <a:avLst>
            <a:gd name="adj1" fmla="val 10980"/>
            <a:gd name="adj2" fmla="val 1142322"/>
            <a:gd name="adj3" fmla="val 4500000"/>
            <a:gd name="adj4" fmla="val 10800000"/>
            <a:gd name="adj5" fmla="val 125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CC7570-7107-4D81-B3FE-DFB778271449}">
      <dsp:nvSpPr>
        <dsp:cNvPr id="0" name=""/>
        <dsp:cNvSpPr/>
      </dsp:nvSpPr>
      <dsp:spPr>
        <a:xfrm>
          <a:off x="3264597" y="946049"/>
          <a:ext cx="1455892" cy="72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bg1"/>
              </a:solidFill>
            </a:rPr>
            <a:t>PDSA1</a:t>
          </a:r>
        </a:p>
      </dsp:txBody>
      <dsp:txXfrm>
        <a:off x="3264597" y="946049"/>
        <a:ext cx="1455892" cy="727772"/>
      </dsp:txXfrm>
    </dsp:sp>
    <dsp:sp modelId="{5F375524-5972-4508-9ECD-9BF5737E26CF}">
      <dsp:nvSpPr>
        <dsp:cNvPr id="0" name=""/>
        <dsp:cNvSpPr/>
      </dsp:nvSpPr>
      <dsp:spPr>
        <a:xfrm>
          <a:off x="1957787" y="1505622"/>
          <a:ext cx="2620016" cy="2620414"/>
        </a:xfrm>
        <a:prstGeom prst="leftCircularArrow">
          <a:avLst>
            <a:gd name="adj1" fmla="val 10980"/>
            <a:gd name="adj2" fmla="val 1142322"/>
            <a:gd name="adj3" fmla="val 6300000"/>
            <a:gd name="adj4" fmla="val 18900000"/>
            <a:gd name="adj5" fmla="val 125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CAA493-F496-4B93-B3C5-857D8DCC41D8}">
      <dsp:nvSpPr>
        <dsp:cNvPr id="0" name=""/>
        <dsp:cNvSpPr/>
      </dsp:nvSpPr>
      <dsp:spPr>
        <a:xfrm>
          <a:off x="2539849" y="2460381"/>
          <a:ext cx="1455892" cy="72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bg1"/>
              </a:solidFill>
            </a:rPr>
            <a:t>PDSA 2</a:t>
          </a:r>
        </a:p>
      </dsp:txBody>
      <dsp:txXfrm>
        <a:off x="2539849" y="2460381"/>
        <a:ext cx="1455892" cy="727772"/>
      </dsp:txXfrm>
    </dsp:sp>
    <dsp:sp modelId="{EACE100C-6B2D-4AE4-A678-C4F4F32A050C}">
      <dsp:nvSpPr>
        <dsp:cNvPr id="0" name=""/>
        <dsp:cNvSpPr/>
      </dsp:nvSpPr>
      <dsp:spPr>
        <a:xfrm>
          <a:off x="2871964" y="3191419"/>
          <a:ext cx="2250999" cy="2251901"/>
        </a:xfrm>
        <a:prstGeom prst="blockArc">
          <a:avLst>
            <a:gd name="adj1" fmla="val 13500000"/>
            <a:gd name="adj2" fmla="val 10800000"/>
            <a:gd name="adj3" fmla="val 1274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39C7D3-C9F5-4A00-9A04-4783859F881C}">
      <dsp:nvSpPr>
        <dsp:cNvPr id="0" name=""/>
        <dsp:cNvSpPr/>
      </dsp:nvSpPr>
      <dsp:spPr>
        <a:xfrm>
          <a:off x="3268041" y="3976890"/>
          <a:ext cx="1455892" cy="727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solidFill>
                <a:schemeClr val="bg1"/>
              </a:solidFill>
            </a:rPr>
            <a:t>PDSA 3</a:t>
          </a:r>
        </a:p>
      </dsp:txBody>
      <dsp:txXfrm>
        <a:off x="3268041" y="3976890"/>
        <a:ext cx="1455892" cy="72777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10/11/2023</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10/11/2023</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notesStyle>
    <a:lvl1pPr marL="0" algn="l" defTabSz="1300277" rtl="0" eaLnBrk="1" latinLnBrk="0" hangingPunct="1">
      <a:defRPr sz="1706" kern="1200">
        <a:solidFill>
          <a:schemeClr val="tx1"/>
        </a:solidFill>
        <a:latin typeface="+mn-lt"/>
        <a:ea typeface="+mn-ea"/>
        <a:cs typeface="+mn-cs"/>
      </a:defRPr>
    </a:lvl1pPr>
    <a:lvl2pPr marL="650138" algn="l" defTabSz="1300277" rtl="0" eaLnBrk="1" latinLnBrk="0" hangingPunct="1">
      <a:defRPr sz="1706" kern="1200">
        <a:solidFill>
          <a:schemeClr val="tx1"/>
        </a:solidFill>
        <a:latin typeface="+mn-lt"/>
        <a:ea typeface="+mn-ea"/>
        <a:cs typeface="+mn-cs"/>
      </a:defRPr>
    </a:lvl2pPr>
    <a:lvl3pPr marL="1300277" algn="l" defTabSz="1300277" rtl="0" eaLnBrk="1" latinLnBrk="0" hangingPunct="1">
      <a:defRPr sz="1706" kern="1200">
        <a:solidFill>
          <a:schemeClr val="tx1"/>
        </a:solidFill>
        <a:latin typeface="+mn-lt"/>
        <a:ea typeface="+mn-ea"/>
        <a:cs typeface="+mn-cs"/>
      </a:defRPr>
    </a:lvl3pPr>
    <a:lvl4pPr marL="1950415" algn="l" defTabSz="1300277" rtl="0" eaLnBrk="1" latinLnBrk="0" hangingPunct="1">
      <a:defRPr sz="1706" kern="1200">
        <a:solidFill>
          <a:schemeClr val="tx1"/>
        </a:solidFill>
        <a:latin typeface="+mn-lt"/>
        <a:ea typeface="+mn-ea"/>
        <a:cs typeface="+mn-cs"/>
      </a:defRPr>
    </a:lvl4pPr>
    <a:lvl5pPr marL="2600554" algn="l" defTabSz="1300277" rtl="0" eaLnBrk="1" latinLnBrk="0" hangingPunct="1">
      <a:defRPr sz="1706" kern="1200">
        <a:solidFill>
          <a:schemeClr val="tx1"/>
        </a:solidFill>
        <a:latin typeface="+mn-lt"/>
        <a:ea typeface="+mn-ea"/>
        <a:cs typeface="+mn-cs"/>
      </a:defRPr>
    </a:lvl5pPr>
    <a:lvl6pPr marL="3250692" algn="l" defTabSz="1300277" rtl="0" eaLnBrk="1" latinLnBrk="0" hangingPunct="1">
      <a:defRPr sz="1706" kern="1200">
        <a:solidFill>
          <a:schemeClr val="tx1"/>
        </a:solidFill>
        <a:latin typeface="+mn-lt"/>
        <a:ea typeface="+mn-ea"/>
        <a:cs typeface="+mn-cs"/>
      </a:defRPr>
    </a:lvl6pPr>
    <a:lvl7pPr marL="3900830" algn="l" defTabSz="1300277" rtl="0" eaLnBrk="1" latinLnBrk="0" hangingPunct="1">
      <a:defRPr sz="1706" kern="1200">
        <a:solidFill>
          <a:schemeClr val="tx1"/>
        </a:solidFill>
        <a:latin typeface="+mn-lt"/>
        <a:ea typeface="+mn-ea"/>
        <a:cs typeface="+mn-cs"/>
      </a:defRPr>
    </a:lvl7pPr>
    <a:lvl8pPr marL="4550969" algn="l" defTabSz="1300277" rtl="0" eaLnBrk="1" latinLnBrk="0" hangingPunct="1">
      <a:defRPr sz="1706" kern="1200">
        <a:solidFill>
          <a:schemeClr val="tx1"/>
        </a:solidFill>
        <a:latin typeface="+mn-lt"/>
        <a:ea typeface="+mn-ea"/>
        <a:cs typeface="+mn-cs"/>
      </a:defRPr>
    </a:lvl8pPr>
    <a:lvl9pPr marL="5201107" algn="l" defTabSz="1300277" rtl="0" eaLnBrk="1" latinLnBrk="0" hangingPunct="1">
      <a:defRPr sz="17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5188" indent="-579438"/>
            <a:endParaRPr lang="en-US" sz="1800" dirty="0"/>
          </a:p>
        </p:txBody>
      </p:sp>
      <p:sp>
        <p:nvSpPr>
          <p:cNvPr id="4" name="Slide Number Placeholder 3"/>
          <p:cNvSpPr>
            <a:spLocks noGrp="1"/>
          </p:cNvSpPr>
          <p:nvPr>
            <p:ph type="sldNum" sz="quarter" idx="5"/>
          </p:nvPr>
        </p:nvSpPr>
        <p:spPr/>
        <p:txBody>
          <a:bodyPr/>
          <a:lstStyle/>
          <a:p>
            <a:fld id="{0EF05BAA-92F6-4DEA-A832-E4B15A2F525C}" type="slidenum">
              <a:rPr lang="en-AU" smtClean="0"/>
              <a:t>3</a:t>
            </a:fld>
            <a:endParaRPr lang="en-AU"/>
          </a:p>
        </p:txBody>
      </p:sp>
    </p:spTree>
    <p:extLst>
      <p:ext uri="{BB962C8B-B14F-4D97-AF65-F5344CB8AC3E}">
        <p14:creationId xmlns:p14="http://schemas.microsoft.com/office/powerpoint/2010/main" val="2656815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1300277" rtl="0" eaLnBrk="1" fontAlgn="auto" latinLnBrk="0" hangingPunct="1">
              <a:lnSpc>
                <a:spcPct val="100000"/>
              </a:lnSpc>
              <a:spcBef>
                <a:spcPts val="0"/>
              </a:spcBef>
              <a:spcAft>
                <a:spcPts val="0"/>
              </a:spcAft>
              <a:buClrTx/>
              <a:buSzTx/>
              <a:buFontTx/>
              <a:buNone/>
              <a:tabLst/>
              <a:defRPr/>
            </a:pPr>
            <a:r>
              <a:rPr lang="en-US" sz="1600" dirty="0"/>
              <a:t>Original (version 1) was developed in 2008 by group of thought leaders in QI from Dartmouth. They designed the tool to address gaps that they saw in the literature with regards to reporting on QI which is uniquely different than research work. After robust utilization of the guidelines by many authors over the course of 8 years approximately, they determined in 2015 a need to revise the guidelines to make the simpler, clearer, more precise, easier to use and more relevant to cover a wide range of approaches to improving healthcare. The revision was done in conjunction with diverse set of stakeholders and subsequent pilot testing. This work led to the publication of SQUIRE 2.0.  (note: this is paraphrased from the BMJ paper explanation and elaboration document from 2016).</a:t>
            </a:r>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13</a:t>
            </a:fld>
            <a:endParaRPr lang="en-AU"/>
          </a:p>
        </p:txBody>
      </p:sp>
    </p:spTree>
    <p:extLst>
      <p:ext uri="{BB962C8B-B14F-4D97-AF65-F5344CB8AC3E}">
        <p14:creationId xmlns:p14="http://schemas.microsoft.com/office/powerpoint/2010/main" val="2354373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14</a:t>
            </a:fld>
            <a:endParaRPr lang="en-AU"/>
          </a:p>
        </p:txBody>
      </p:sp>
    </p:spTree>
    <p:extLst>
      <p:ext uri="{BB962C8B-B14F-4D97-AF65-F5344CB8AC3E}">
        <p14:creationId xmlns:p14="http://schemas.microsoft.com/office/powerpoint/2010/main" val="3115645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b="0" i="0" dirty="0">
                <a:solidFill>
                  <a:srgbClr val="000000"/>
                </a:solidFill>
                <a:effectLst/>
                <a:latin typeface="Lato" panose="020F0502020204030203" pitchFamily="34" charset="0"/>
              </a:rPr>
              <a:t>Hypertension Learning Collaborative</a:t>
            </a:r>
          </a:p>
          <a:p>
            <a:pPr algn="l">
              <a:buFont typeface="Arial" panose="020B0604020202020204" pitchFamily="34" charset="0"/>
              <a:buChar char="•"/>
            </a:pPr>
            <a:r>
              <a:rPr lang="en-US" b="0" i="0" dirty="0">
                <a:solidFill>
                  <a:srgbClr val="000000"/>
                </a:solidFill>
                <a:effectLst/>
                <a:latin typeface="Lato" panose="020F0502020204030203" pitchFamily="34" charset="0"/>
              </a:rPr>
              <a:t>Health education on hypertension in our communities continues to expand. The Hypertension Learning Collaborative is an ACPM initiative to promote treating unmanaged hypertension for populations that have been systemically placed at high-burden of disease.</a:t>
            </a:r>
            <a:br>
              <a:rPr lang="en-US" dirty="0"/>
            </a:br>
            <a:br>
              <a:rPr lang="en-US" dirty="0"/>
            </a:br>
            <a:r>
              <a:rPr lang="en-US" b="0" i="0" dirty="0">
                <a:solidFill>
                  <a:srgbClr val="000000"/>
                </a:solidFill>
                <a:effectLst/>
                <a:latin typeface="Lato" panose="020F0502020204030203" pitchFamily="34" charset="0"/>
              </a:rPr>
              <a:t>Through the Learning Collaborative, we explore strategies for clinics and communities to prevent high blood pressure among African-American adults. The Collaborative is a forum for sharing promising practices, innovative ideas, and lessons learned in four core areas: </a:t>
            </a:r>
            <a:br>
              <a:rPr lang="en-US" dirty="0"/>
            </a:br>
            <a:r>
              <a:rPr lang="en-US" b="0" i="0" dirty="0">
                <a:solidFill>
                  <a:srgbClr val="000000"/>
                </a:solidFill>
                <a:effectLst/>
                <a:latin typeface="Lato" panose="020F0502020204030203" pitchFamily="34" charset="0"/>
              </a:rPr>
              <a:t> </a:t>
            </a:r>
            <a:r>
              <a:rPr lang="en-US" b="0" i="0" dirty="0">
                <a:solidFill>
                  <a:srgbClr val="696969"/>
                </a:solidFill>
                <a:effectLst/>
                <a:latin typeface="Lato" panose="020F0502020204030203" pitchFamily="34" charset="0"/>
              </a:rPr>
              <a:t>Screening, testing, and referral of individuals with or at risk for hypertension.</a:t>
            </a:r>
          </a:p>
          <a:p>
            <a:pPr algn="l">
              <a:buFont typeface="Arial" panose="020B0604020202020204" pitchFamily="34" charset="0"/>
              <a:buChar char="•"/>
            </a:pPr>
            <a:r>
              <a:rPr lang="en-US" b="0" i="0" dirty="0">
                <a:solidFill>
                  <a:srgbClr val="696969"/>
                </a:solidFill>
                <a:effectLst/>
                <a:latin typeface="Lato" panose="020F0502020204030203" pitchFamily="34" charset="0"/>
              </a:rPr>
              <a:t>Engage this specific patient population in lifestyle education and self-measured blood pressure monitoring (SMBP).</a:t>
            </a:r>
          </a:p>
          <a:p>
            <a:pPr algn="l">
              <a:buFont typeface="Arial" panose="020B0604020202020204" pitchFamily="34" charset="0"/>
              <a:buChar char="•"/>
            </a:pPr>
            <a:r>
              <a:rPr lang="en-US" b="0" i="0" dirty="0">
                <a:solidFill>
                  <a:srgbClr val="696969"/>
                </a:solidFill>
                <a:effectLst/>
                <a:latin typeface="Lato" panose="020F0502020204030203" pitchFamily="34" charset="0"/>
              </a:rPr>
              <a:t>Addressing social needs and determinants of health that are barriers to controlling blood pressure.</a:t>
            </a:r>
          </a:p>
          <a:p>
            <a:pPr algn="l">
              <a:buFont typeface="Arial" panose="020B0604020202020204" pitchFamily="34" charset="0"/>
              <a:buChar char="•"/>
            </a:pPr>
            <a:r>
              <a:rPr lang="en-US" b="0" i="0" dirty="0">
                <a:solidFill>
                  <a:srgbClr val="696969"/>
                </a:solidFill>
                <a:effectLst/>
                <a:latin typeface="Lato" panose="020F0502020204030203" pitchFamily="34" charset="0"/>
              </a:rPr>
              <a:t>Using data to track, report, and improve outcomes.</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15</a:t>
            </a:fld>
            <a:endParaRPr lang="en-AU"/>
          </a:p>
        </p:txBody>
      </p:sp>
    </p:spTree>
    <p:extLst>
      <p:ext uri="{BB962C8B-B14F-4D97-AF65-F5344CB8AC3E}">
        <p14:creationId xmlns:p14="http://schemas.microsoft.com/office/powerpoint/2010/main" val="1471940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Tell them we are starting with the meat/content of the sandwich first .</a:t>
            </a:r>
          </a:p>
          <a:p>
            <a:r>
              <a:rPr lang="en-US" dirty="0"/>
              <a:t>Why did you start – aka Background/Introduction</a:t>
            </a:r>
          </a:p>
          <a:p>
            <a:r>
              <a:rPr lang="en-US" dirty="0"/>
              <a:t>What did you do – aka Methods</a:t>
            </a:r>
          </a:p>
          <a:p>
            <a:r>
              <a:rPr lang="en-US" dirty="0"/>
              <a:t>What did you find – aka Results</a:t>
            </a:r>
          </a:p>
          <a:p>
            <a:r>
              <a:rPr lang="en-US" dirty="0"/>
              <a:t>What does it mean – aka Discussion</a:t>
            </a:r>
          </a:p>
          <a:p>
            <a:r>
              <a:rPr lang="en-US" dirty="0"/>
              <a:t>Bread is the title/abstract and the other information section.</a:t>
            </a:r>
          </a:p>
        </p:txBody>
      </p:sp>
      <p:sp>
        <p:nvSpPr>
          <p:cNvPr id="4" name="Slide Number Placeholder 3"/>
          <p:cNvSpPr>
            <a:spLocks noGrp="1"/>
          </p:cNvSpPr>
          <p:nvPr>
            <p:ph type="sldNum" sz="quarter" idx="5"/>
          </p:nvPr>
        </p:nvSpPr>
        <p:spPr/>
        <p:txBody>
          <a:bodyPr/>
          <a:lstStyle/>
          <a:p>
            <a:fld id="{0EF05BAA-92F6-4DEA-A832-E4B15A2F525C}" type="slidenum">
              <a:rPr lang="en-AU" smtClean="0"/>
              <a:t>17</a:t>
            </a:fld>
            <a:endParaRPr lang="en-AU"/>
          </a:p>
        </p:txBody>
      </p:sp>
    </p:spTree>
    <p:extLst>
      <p:ext uri="{BB962C8B-B14F-4D97-AF65-F5344CB8AC3E}">
        <p14:creationId xmlns:p14="http://schemas.microsoft.com/office/powerpoint/2010/main" val="167268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Problem could be local, regional, national</a:t>
            </a:r>
          </a:p>
          <a:p>
            <a:endParaRPr lang="en-US" dirty="0"/>
          </a:p>
          <a:p>
            <a:r>
              <a:rPr lang="en-US" dirty="0"/>
              <a:t>Mention here an example that is based in the management of hypertension among African American Men. At our clinic we observed that this population is not receiving appropriate screening and management per </a:t>
            </a:r>
            <a:r>
              <a:rPr lang="en-US" b="0" i="0" dirty="0">
                <a:solidFill>
                  <a:srgbClr val="09142A"/>
                </a:solidFill>
                <a:effectLst/>
                <a:latin typeface="Roboto" panose="02000000000000000000" pitchFamily="2" charset="0"/>
              </a:rPr>
              <a:t>The American College of Cardiology (ACC) and American Heart Association (AHA) guidelines. We had several instances of patients who were admitted to our local hospital after cardiovascular complications and we determined that these patient had undiagnosed/untreated HTN.</a:t>
            </a:r>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18</a:t>
            </a:fld>
            <a:endParaRPr lang="en-AU"/>
          </a:p>
        </p:txBody>
      </p:sp>
    </p:spTree>
    <p:extLst>
      <p:ext uri="{BB962C8B-B14F-4D97-AF65-F5344CB8AC3E}">
        <p14:creationId xmlns:p14="http://schemas.microsoft.com/office/powerpoint/2010/main" val="2951507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Poll question for audience – why would they share results, how could it benefit someone?</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19</a:t>
            </a:fld>
            <a:endParaRPr lang="en-AU"/>
          </a:p>
        </p:txBody>
      </p:sp>
    </p:spTree>
    <p:extLst>
      <p:ext uri="{BB962C8B-B14F-4D97-AF65-F5344CB8AC3E}">
        <p14:creationId xmlns:p14="http://schemas.microsoft.com/office/powerpoint/2010/main" val="1679103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Gap could be in quality of care or knowledge.</a:t>
            </a:r>
          </a:p>
        </p:txBody>
      </p:sp>
      <p:sp>
        <p:nvSpPr>
          <p:cNvPr id="4" name="Slide Number Placeholder 3"/>
          <p:cNvSpPr>
            <a:spLocks noGrp="1"/>
          </p:cNvSpPr>
          <p:nvPr>
            <p:ph type="sldNum" sz="quarter" idx="5"/>
          </p:nvPr>
        </p:nvSpPr>
        <p:spPr/>
        <p:txBody>
          <a:bodyPr/>
          <a:lstStyle/>
          <a:p>
            <a:fld id="{0EF05BAA-92F6-4DEA-A832-E4B15A2F525C}" type="slidenum">
              <a:rPr lang="en-AU" smtClean="0"/>
              <a:t>20</a:t>
            </a:fld>
            <a:endParaRPr lang="en-AU"/>
          </a:p>
        </p:txBody>
      </p:sp>
    </p:spTree>
    <p:extLst>
      <p:ext uri="{BB962C8B-B14F-4D97-AF65-F5344CB8AC3E}">
        <p14:creationId xmlns:p14="http://schemas.microsoft.com/office/powerpoint/2010/main" val="2009686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Helps the team develop hypothesis about how the problem might be addressed and may help understand why something did/didn’t work may also help others in the future take what you learned and see how it could apply for their work. May also uncover areas for future research work. </a:t>
            </a:r>
          </a:p>
        </p:txBody>
      </p:sp>
      <p:sp>
        <p:nvSpPr>
          <p:cNvPr id="4" name="Slide Number Placeholder 3"/>
          <p:cNvSpPr>
            <a:spLocks noGrp="1"/>
          </p:cNvSpPr>
          <p:nvPr>
            <p:ph type="sldNum" sz="quarter" idx="5"/>
          </p:nvPr>
        </p:nvSpPr>
        <p:spPr/>
        <p:txBody>
          <a:bodyPr/>
          <a:lstStyle/>
          <a:p>
            <a:fld id="{0EF05BAA-92F6-4DEA-A832-E4B15A2F525C}" type="slidenum">
              <a:rPr lang="en-AU" smtClean="0"/>
              <a:t>21</a:t>
            </a:fld>
            <a:endParaRPr lang="en-AU"/>
          </a:p>
        </p:txBody>
      </p:sp>
    </p:spTree>
    <p:extLst>
      <p:ext uri="{BB962C8B-B14F-4D97-AF65-F5344CB8AC3E}">
        <p14:creationId xmlns:p14="http://schemas.microsoft.com/office/powerpoint/2010/main" val="2503461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example, if you looked at both process and outcome measures that should be stated….otherwise this may lead to reporting bias.</a:t>
            </a:r>
          </a:p>
        </p:txBody>
      </p:sp>
      <p:sp>
        <p:nvSpPr>
          <p:cNvPr id="4" name="Slide Number Placeholder 3"/>
          <p:cNvSpPr>
            <a:spLocks noGrp="1"/>
          </p:cNvSpPr>
          <p:nvPr>
            <p:ph type="sldNum" sz="quarter" idx="5"/>
          </p:nvPr>
        </p:nvSpPr>
        <p:spPr/>
        <p:txBody>
          <a:bodyPr/>
          <a:lstStyle/>
          <a:p>
            <a:fld id="{0EF05BAA-92F6-4DEA-A832-E4B15A2F525C}" type="slidenum">
              <a:rPr lang="en-AU" smtClean="0"/>
              <a:t>22</a:t>
            </a:fld>
            <a:endParaRPr lang="en-AU"/>
          </a:p>
        </p:txBody>
      </p:sp>
    </p:spTree>
    <p:extLst>
      <p:ext uri="{BB962C8B-B14F-4D97-AF65-F5344CB8AC3E}">
        <p14:creationId xmlns:p14="http://schemas.microsoft.com/office/powerpoint/2010/main" val="2157489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Helps to understand how context may have helped (or hindered) improvement/posed unique challenges. If context is included in the design of the intervention this should be discussed or if certain frameworks are used to identify how context will play a role in success.</a:t>
            </a:r>
          </a:p>
          <a:p>
            <a:endParaRPr lang="en-US" dirty="0"/>
          </a:p>
          <a:p>
            <a:r>
              <a:rPr lang="en-US" dirty="0"/>
              <a:t>Patient Population - </a:t>
            </a:r>
          </a:p>
          <a:p>
            <a:r>
              <a:rPr lang="en-US" dirty="0"/>
              <a:t>Location - </a:t>
            </a:r>
          </a:p>
          <a:p>
            <a:r>
              <a:rPr lang="en-US" dirty="0"/>
              <a:t>Size of staff - </a:t>
            </a:r>
          </a:p>
          <a:p>
            <a:r>
              <a:rPr lang="en-US" dirty="0"/>
              <a:t>Type of Staff</a:t>
            </a:r>
          </a:p>
          <a:p>
            <a:r>
              <a:rPr lang="en-US" dirty="0"/>
              <a:t>Socioeconomic</a:t>
            </a:r>
          </a:p>
          <a:p>
            <a:r>
              <a:rPr lang="en-US" dirty="0"/>
              <a:t>Barriers to access</a:t>
            </a:r>
          </a:p>
        </p:txBody>
      </p:sp>
      <p:sp>
        <p:nvSpPr>
          <p:cNvPr id="4" name="Slide Number Placeholder 3"/>
          <p:cNvSpPr>
            <a:spLocks noGrp="1"/>
          </p:cNvSpPr>
          <p:nvPr>
            <p:ph type="sldNum" sz="quarter" idx="5"/>
          </p:nvPr>
        </p:nvSpPr>
        <p:spPr/>
        <p:txBody>
          <a:bodyPr/>
          <a:lstStyle/>
          <a:p>
            <a:fld id="{0EF05BAA-92F6-4DEA-A832-E4B15A2F525C}" type="slidenum">
              <a:rPr lang="en-AU" smtClean="0"/>
              <a:t>23</a:t>
            </a:fld>
            <a:endParaRPr lang="en-AU"/>
          </a:p>
        </p:txBody>
      </p:sp>
    </p:spTree>
    <p:extLst>
      <p:ext uri="{BB962C8B-B14F-4D97-AF65-F5344CB8AC3E}">
        <p14:creationId xmlns:p14="http://schemas.microsoft.com/office/powerpoint/2010/main" val="1019980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65188" indent="-579438"/>
            <a:endParaRPr lang="en-US" sz="1800" dirty="0"/>
          </a:p>
        </p:txBody>
      </p:sp>
      <p:sp>
        <p:nvSpPr>
          <p:cNvPr id="4" name="Slide Number Placeholder 3"/>
          <p:cNvSpPr>
            <a:spLocks noGrp="1"/>
          </p:cNvSpPr>
          <p:nvPr>
            <p:ph type="sldNum" sz="quarter" idx="5"/>
          </p:nvPr>
        </p:nvSpPr>
        <p:spPr/>
        <p:txBody>
          <a:bodyPr/>
          <a:lstStyle/>
          <a:p>
            <a:fld id="{0EF05BAA-92F6-4DEA-A832-E4B15A2F525C}" type="slidenum">
              <a:rPr lang="en-AU" smtClean="0"/>
              <a:t>4</a:t>
            </a:fld>
            <a:endParaRPr lang="en-AU"/>
          </a:p>
        </p:txBody>
      </p:sp>
    </p:spTree>
    <p:extLst>
      <p:ext uri="{BB962C8B-B14F-4D97-AF65-F5344CB8AC3E}">
        <p14:creationId xmlns:p14="http://schemas.microsoft.com/office/powerpoint/2010/main" val="717838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Mention here that its possible that the work itself was focused on finding (or refining) the intervention and in this case here you may want to provide a general overview of the type of category of intervention but use the results to describe the “final product” that evolved from the QI work. Highlight the potential use of a supplementary appendix to provide further details on intervention including development.</a:t>
            </a:r>
          </a:p>
          <a:p>
            <a:endParaRPr lang="en-US" dirty="0"/>
          </a:p>
          <a:p>
            <a:r>
              <a:rPr lang="en-US" dirty="0"/>
              <a:t>TIDieR guidelines = template for intervention description and replication checklist and guide.</a:t>
            </a:r>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24</a:t>
            </a:fld>
            <a:endParaRPr lang="en-AU"/>
          </a:p>
        </p:txBody>
      </p:sp>
    </p:spTree>
    <p:extLst>
      <p:ext uri="{BB962C8B-B14F-4D97-AF65-F5344CB8AC3E}">
        <p14:creationId xmlns:p14="http://schemas.microsoft.com/office/powerpoint/2010/main" val="2205604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you are clear about why you thought an intervention would work, why you chose it then it becomes clearer about the what, when, why and how of success.</a:t>
            </a:r>
          </a:p>
        </p:txBody>
      </p:sp>
      <p:sp>
        <p:nvSpPr>
          <p:cNvPr id="4" name="Slide Number Placeholder 3"/>
          <p:cNvSpPr>
            <a:spLocks noGrp="1"/>
          </p:cNvSpPr>
          <p:nvPr>
            <p:ph type="sldNum" sz="quarter" idx="5"/>
          </p:nvPr>
        </p:nvSpPr>
        <p:spPr/>
        <p:txBody>
          <a:bodyPr/>
          <a:lstStyle/>
          <a:p>
            <a:fld id="{0EF05BAA-92F6-4DEA-A832-E4B15A2F525C}" type="slidenum">
              <a:rPr lang="en-AU" smtClean="0"/>
              <a:t>25</a:t>
            </a:fld>
            <a:endParaRPr lang="en-AU"/>
          </a:p>
        </p:txBody>
      </p:sp>
    </p:spTree>
    <p:extLst>
      <p:ext uri="{BB962C8B-B14F-4D97-AF65-F5344CB8AC3E}">
        <p14:creationId xmlns:p14="http://schemas.microsoft.com/office/powerpoint/2010/main" val="33015342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mention the importance of addressing potentially completeness and accuracy of data. Are the measures you choose valid/reliable….if not why did you choose them even if they were not valid/reliable (e.g., only thing available.</a:t>
            </a:r>
          </a:p>
          <a:p>
            <a:endParaRPr lang="en-US" dirty="0"/>
          </a:p>
          <a:p>
            <a:r>
              <a:rPr lang="en-US" dirty="0"/>
              <a:t>Did you include any measures to help assess for confounding….i.e. other contextual factors that may better explain the result. </a:t>
            </a:r>
          </a:p>
        </p:txBody>
      </p:sp>
      <p:sp>
        <p:nvSpPr>
          <p:cNvPr id="4" name="Slide Number Placeholder 3"/>
          <p:cNvSpPr>
            <a:spLocks noGrp="1"/>
          </p:cNvSpPr>
          <p:nvPr>
            <p:ph type="sldNum" sz="quarter" idx="5"/>
          </p:nvPr>
        </p:nvSpPr>
        <p:spPr/>
        <p:txBody>
          <a:bodyPr/>
          <a:lstStyle/>
          <a:p>
            <a:fld id="{0EF05BAA-92F6-4DEA-A832-E4B15A2F525C}" type="slidenum">
              <a:rPr lang="en-AU" smtClean="0"/>
              <a:t>26</a:t>
            </a:fld>
            <a:endParaRPr lang="en-AU"/>
          </a:p>
        </p:txBody>
      </p:sp>
    </p:spTree>
    <p:extLst>
      <p:ext uri="{BB962C8B-B14F-4D97-AF65-F5344CB8AC3E}">
        <p14:creationId xmlns:p14="http://schemas.microsoft.com/office/powerpoint/2010/main" val="7079415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Mention some different potential ways someone might analyze data---could be purely descriptive, could involve strategies like fishbone analysis, 5 Whys, RCA, some statistical analysis such as paired-t-test or regression analysis, could involve content analysis of qualitative data that was collected, could involve SPC charts and evaluating variation and trends in outcomes overtime over various PDSA cycles.</a:t>
            </a:r>
          </a:p>
          <a:p>
            <a:pPr marL="0" marR="0" lvl="0" indent="0" algn="l" defTabSz="1300277" rtl="0" eaLnBrk="1" fontAlgn="auto" latinLnBrk="0" hangingPunct="1">
              <a:lnSpc>
                <a:spcPct val="100000"/>
              </a:lnSpc>
              <a:spcBef>
                <a:spcPts val="0"/>
              </a:spcBef>
              <a:spcAft>
                <a:spcPts val="0"/>
              </a:spcAft>
              <a:buClrTx/>
              <a:buSzTx/>
              <a:buFontTx/>
              <a:buNone/>
              <a:tabLst/>
              <a:defRPr/>
            </a:pPr>
            <a:r>
              <a:rPr lang="en-US" dirty="0"/>
              <a:t>Mention various ways to present results-</a:t>
            </a:r>
            <a:r>
              <a:rPr lang="en-US" dirty="0">
                <a:sym typeface="Wingdings" panose="05000000000000000000" pitchFamily="2" charset="2"/>
              </a:rPr>
              <a:t> </a:t>
            </a:r>
            <a:r>
              <a:rPr lang="en-US" sz="1600" dirty="0"/>
              <a:t>Write-up results in text. Tables (e.g., table 1). Various graphical representations (chart, figure, etc.), fishbone, other visual displays.</a:t>
            </a:r>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27</a:t>
            </a:fld>
            <a:endParaRPr lang="en-AU"/>
          </a:p>
        </p:txBody>
      </p:sp>
    </p:spTree>
    <p:extLst>
      <p:ext uri="{BB962C8B-B14F-4D97-AF65-F5344CB8AC3E}">
        <p14:creationId xmlns:p14="http://schemas.microsoft.com/office/powerpoint/2010/main" val="1313281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29</a:t>
            </a:fld>
            <a:endParaRPr lang="en-AU"/>
          </a:p>
        </p:txBody>
      </p:sp>
    </p:spTree>
    <p:extLst>
      <p:ext uri="{BB962C8B-B14F-4D97-AF65-F5344CB8AC3E}">
        <p14:creationId xmlns:p14="http://schemas.microsoft.com/office/powerpoint/2010/main" val="10115552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31</a:t>
            </a:fld>
            <a:endParaRPr lang="en-AU"/>
          </a:p>
        </p:txBody>
      </p:sp>
    </p:spTree>
    <p:extLst>
      <p:ext uri="{BB962C8B-B14F-4D97-AF65-F5344CB8AC3E}">
        <p14:creationId xmlns:p14="http://schemas.microsoft.com/office/powerpoint/2010/main" val="3070048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32</a:t>
            </a:fld>
            <a:endParaRPr lang="en-AU"/>
          </a:p>
        </p:txBody>
      </p:sp>
    </p:spTree>
    <p:extLst>
      <p:ext uri="{BB962C8B-B14F-4D97-AF65-F5344CB8AC3E}">
        <p14:creationId xmlns:p14="http://schemas.microsoft.com/office/powerpoint/2010/main" val="20888939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33</a:t>
            </a:fld>
            <a:endParaRPr lang="en-AU"/>
          </a:p>
        </p:txBody>
      </p:sp>
    </p:spTree>
    <p:extLst>
      <p:ext uri="{BB962C8B-B14F-4D97-AF65-F5344CB8AC3E}">
        <p14:creationId xmlns:p14="http://schemas.microsoft.com/office/powerpoint/2010/main" val="2072361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Tell them we are starting with the meat/content of the sandwich first .</a:t>
            </a:r>
          </a:p>
          <a:p>
            <a:r>
              <a:rPr lang="en-US" dirty="0"/>
              <a:t>Why did you start – aka Background/Introduction</a:t>
            </a:r>
          </a:p>
          <a:p>
            <a:r>
              <a:rPr lang="en-US" dirty="0"/>
              <a:t>What did you do – aka Methods</a:t>
            </a:r>
          </a:p>
          <a:p>
            <a:r>
              <a:rPr lang="en-US" dirty="0"/>
              <a:t>What did you find – aka Results</a:t>
            </a:r>
          </a:p>
          <a:p>
            <a:r>
              <a:rPr lang="en-US" dirty="0"/>
              <a:t>What does it mean – aka Discussion</a:t>
            </a:r>
          </a:p>
          <a:p>
            <a:r>
              <a:rPr lang="en-US" dirty="0"/>
              <a:t>Bread is the title/abstract and the other information section.</a:t>
            </a:r>
          </a:p>
        </p:txBody>
      </p:sp>
      <p:sp>
        <p:nvSpPr>
          <p:cNvPr id="4" name="Slide Number Placeholder 3"/>
          <p:cNvSpPr>
            <a:spLocks noGrp="1"/>
          </p:cNvSpPr>
          <p:nvPr>
            <p:ph type="sldNum" sz="quarter" idx="5"/>
          </p:nvPr>
        </p:nvSpPr>
        <p:spPr/>
        <p:txBody>
          <a:bodyPr/>
          <a:lstStyle/>
          <a:p>
            <a:fld id="{0EF05BAA-92F6-4DEA-A832-E4B15A2F525C}" type="slidenum">
              <a:rPr lang="en-AU" smtClean="0"/>
              <a:t>35</a:t>
            </a:fld>
            <a:endParaRPr lang="en-AU"/>
          </a:p>
        </p:txBody>
      </p:sp>
    </p:spTree>
    <p:extLst>
      <p:ext uri="{BB962C8B-B14F-4D97-AF65-F5344CB8AC3E}">
        <p14:creationId xmlns:p14="http://schemas.microsoft.com/office/powerpoint/2010/main" val="17266195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t>Be clear that the manuscript reports       on a QI initiative.</a:t>
            </a:r>
          </a:p>
          <a:p>
            <a:endParaRPr lang="en-US" sz="1800" dirty="0"/>
          </a:p>
          <a:p>
            <a:r>
              <a:rPr lang="en-US" sz="1800" dirty="0"/>
              <a:t>Area of focus may range from quality  or safety to efficiency &amp; equity                 </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36</a:t>
            </a:fld>
            <a:endParaRPr lang="en-AU"/>
          </a:p>
        </p:txBody>
      </p:sp>
    </p:spTree>
    <p:extLst>
      <p:ext uri="{BB962C8B-B14F-4D97-AF65-F5344CB8AC3E}">
        <p14:creationId xmlns:p14="http://schemas.microsoft.com/office/powerpoint/2010/main" val="3820509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Poll question for audience – why would they share results, how could it benefit someone?</a:t>
            </a:r>
          </a:p>
          <a:p>
            <a:endParaRPr lang="en-US" dirty="0"/>
          </a:p>
          <a:p>
            <a:pPr marL="790575" indent="-504825"/>
            <a:r>
              <a:rPr lang="en-US" sz="1800" dirty="0"/>
              <a:t>Publishing QI work – Importance and value</a:t>
            </a:r>
          </a:p>
          <a:p>
            <a:pPr marL="790575" indent="-504825"/>
            <a:endParaRPr lang="en-US" sz="1800" dirty="0"/>
          </a:p>
          <a:p>
            <a:pPr marL="790575" indent="-504825"/>
            <a:r>
              <a:rPr lang="en-US" sz="1800" dirty="0"/>
              <a:t>The SQUIRE guidelines – A brief history</a:t>
            </a:r>
          </a:p>
          <a:p>
            <a:pPr marL="790575" indent="-504825"/>
            <a:endParaRPr lang="en-US" sz="1800" dirty="0"/>
          </a:p>
          <a:p>
            <a:pPr marL="790575" indent="-504825"/>
            <a:r>
              <a:rPr lang="en-US" sz="1800" dirty="0"/>
              <a:t>The SQUIRE guidelines – Location and application</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5</a:t>
            </a:fld>
            <a:endParaRPr lang="en-AU"/>
          </a:p>
        </p:txBody>
      </p:sp>
    </p:spTree>
    <p:extLst>
      <p:ext uri="{BB962C8B-B14F-4D97-AF65-F5344CB8AC3E}">
        <p14:creationId xmlns:p14="http://schemas.microsoft.com/office/powerpoint/2010/main" val="26038111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Give the analogy of something like Cliff Notes</a:t>
            </a:r>
          </a:p>
          <a:p>
            <a:r>
              <a:rPr lang="en-US" sz="1800" dirty="0"/>
              <a:t>Includes sufficient information to index the article.</a:t>
            </a:r>
          </a:p>
          <a:p>
            <a:endParaRPr lang="en-US" sz="1800" dirty="0"/>
          </a:p>
          <a:p>
            <a:r>
              <a:rPr lang="en-US" sz="1800" dirty="0"/>
              <a:t>Summarizes key components of the manuscripts.</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37</a:t>
            </a:fld>
            <a:endParaRPr lang="en-AU"/>
          </a:p>
        </p:txBody>
      </p:sp>
    </p:spTree>
    <p:extLst>
      <p:ext uri="{BB962C8B-B14F-4D97-AF65-F5344CB8AC3E}">
        <p14:creationId xmlns:p14="http://schemas.microsoft.com/office/powerpoint/2010/main" val="1933033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Explain that in the scientific literature we typically have some structure we follow when reporting our results and why, etc.</a:t>
            </a:r>
          </a:p>
          <a:p>
            <a:endParaRPr lang="en-US" sz="1800" dirty="0"/>
          </a:p>
          <a:p>
            <a:r>
              <a:rPr lang="en-US" sz="1800" dirty="0"/>
              <a:t>https://www.equator-network.org/about-us/what-is-a-reporting-guideline/</a:t>
            </a:r>
          </a:p>
          <a:p>
            <a:pPr marL="865188" indent="-579438"/>
            <a:endParaRPr lang="en-US" sz="1800" dirty="0"/>
          </a:p>
        </p:txBody>
      </p:sp>
      <p:sp>
        <p:nvSpPr>
          <p:cNvPr id="4" name="Slide Number Placeholder 3"/>
          <p:cNvSpPr>
            <a:spLocks noGrp="1"/>
          </p:cNvSpPr>
          <p:nvPr>
            <p:ph type="sldNum" sz="quarter" idx="5"/>
          </p:nvPr>
        </p:nvSpPr>
        <p:spPr/>
        <p:txBody>
          <a:bodyPr/>
          <a:lstStyle/>
          <a:p>
            <a:fld id="{0EF05BAA-92F6-4DEA-A832-E4B15A2F525C}" type="slidenum">
              <a:rPr lang="en-AU" smtClean="0"/>
              <a:t>40</a:t>
            </a:fld>
            <a:endParaRPr lang="en-AU"/>
          </a:p>
        </p:txBody>
      </p:sp>
    </p:spTree>
    <p:extLst>
      <p:ext uri="{BB962C8B-B14F-4D97-AF65-F5344CB8AC3E}">
        <p14:creationId xmlns:p14="http://schemas.microsoft.com/office/powerpoint/2010/main" val="30287362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https://www.equator-network.org/about-us/what-is-a-reporting-guideline/</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41</a:t>
            </a:fld>
            <a:endParaRPr lang="en-AU"/>
          </a:p>
        </p:txBody>
      </p:sp>
    </p:spTree>
    <p:extLst>
      <p:ext uri="{BB962C8B-B14F-4D97-AF65-F5344CB8AC3E}">
        <p14:creationId xmlns:p14="http://schemas.microsoft.com/office/powerpoint/2010/main" val="2155088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Explain that in the scientific literature we typically have some structure we follow when reporting our results and why, etc.</a:t>
            </a:r>
          </a:p>
          <a:p>
            <a:endParaRPr lang="en-US" sz="1800" dirty="0"/>
          </a:p>
          <a:p>
            <a:r>
              <a:rPr lang="en-US" sz="1800" dirty="0"/>
              <a:t>https://www.equator-network.org/about-us/what-is-a-reporting-guideline/</a:t>
            </a:r>
          </a:p>
          <a:p>
            <a:pPr marL="865188" indent="-579438"/>
            <a:endParaRPr lang="en-US" sz="1800" dirty="0"/>
          </a:p>
        </p:txBody>
      </p:sp>
      <p:sp>
        <p:nvSpPr>
          <p:cNvPr id="4" name="Slide Number Placeholder 3"/>
          <p:cNvSpPr>
            <a:spLocks noGrp="1"/>
          </p:cNvSpPr>
          <p:nvPr>
            <p:ph type="sldNum" sz="quarter" idx="5"/>
          </p:nvPr>
        </p:nvSpPr>
        <p:spPr/>
        <p:txBody>
          <a:bodyPr/>
          <a:lstStyle/>
          <a:p>
            <a:fld id="{0EF05BAA-92F6-4DEA-A832-E4B15A2F525C}" type="slidenum">
              <a:rPr lang="en-AU" smtClean="0"/>
              <a:t>42</a:t>
            </a:fld>
            <a:endParaRPr lang="en-AU"/>
          </a:p>
        </p:txBody>
      </p:sp>
    </p:spTree>
    <p:extLst>
      <p:ext uri="{BB962C8B-B14F-4D97-AF65-F5344CB8AC3E}">
        <p14:creationId xmlns:p14="http://schemas.microsoft.com/office/powerpoint/2010/main" val="290310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Explain that in the scientific literature we typically have some structure we follow when reporting our results and why, etc.</a:t>
            </a:r>
          </a:p>
          <a:p>
            <a:endParaRPr lang="en-US" sz="1800" dirty="0"/>
          </a:p>
          <a:p>
            <a:r>
              <a:rPr lang="en-US" sz="1800" dirty="0"/>
              <a:t>https://www.equator-network.org/about-us/what-is-a-reporting-guideline/</a:t>
            </a:r>
          </a:p>
          <a:p>
            <a:pPr marL="865188" indent="-579438"/>
            <a:endParaRPr lang="en-US" sz="1800" dirty="0"/>
          </a:p>
        </p:txBody>
      </p:sp>
      <p:sp>
        <p:nvSpPr>
          <p:cNvPr id="4" name="Slide Number Placeholder 3"/>
          <p:cNvSpPr>
            <a:spLocks noGrp="1"/>
          </p:cNvSpPr>
          <p:nvPr>
            <p:ph type="sldNum" sz="quarter" idx="5"/>
          </p:nvPr>
        </p:nvSpPr>
        <p:spPr/>
        <p:txBody>
          <a:bodyPr/>
          <a:lstStyle/>
          <a:p>
            <a:fld id="{0EF05BAA-92F6-4DEA-A832-E4B15A2F525C}" type="slidenum">
              <a:rPr lang="en-AU" smtClean="0"/>
              <a:t>43</a:t>
            </a:fld>
            <a:endParaRPr lang="en-AU"/>
          </a:p>
        </p:txBody>
      </p:sp>
    </p:spTree>
    <p:extLst>
      <p:ext uri="{BB962C8B-B14F-4D97-AF65-F5344CB8AC3E}">
        <p14:creationId xmlns:p14="http://schemas.microsoft.com/office/powerpoint/2010/main" val="808680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Explain that in the scientific literature we typically have some structure we follow when reporting our results and why, etc.</a:t>
            </a:r>
          </a:p>
          <a:p>
            <a:endParaRPr lang="en-US" sz="1800" dirty="0"/>
          </a:p>
          <a:p>
            <a:r>
              <a:rPr lang="en-US" sz="1800" dirty="0"/>
              <a:t>https://www.equator-network.org/about-us/what-is-a-reporting-guideline/</a:t>
            </a:r>
          </a:p>
          <a:p>
            <a:pPr marL="865188" indent="-579438"/>
            <a:endParaRPr lang="en-US" sz="1800" dirty="0"/>
          </a:p>
        </p:txBody>
      </p:sp>
      <p:sp>
        <p:nvSpPr>
          <p:cNvPr id="4" name="Slide Number Placeholder 3"/>
          <p:cNvSpPr>
            <a:spLocks noGrp="1"/>
          </p:cNvSpPr>
          <p:nvPr>
            <p:ph type="sldNum" sz="quarter" idx="5"/>
          </p:nvPr>
        </p:nvSpPr>
        <p:spPr/>
        <p:txBody>
          <a:bodyPr/>
          <a:lstStyle/>
          <a:p>
            <a:fld id="{0EF05BAA-92F6-4DEA-A832-E4B15A2F525C}" type="slidenum">
              <a:rPr lang="en-AU" smtClean="0"/>
              <a:t>45</a:t>
            </a:fld>
            <a:endParaRPr lang="en-AU"/>
          </a:p>
        </p:txBody>
      </p:sp>
    </p:spTree>
    <p:extLst>
      <p:ext uri="{BB962C8B-B14F-4D97-AF65-F5344CB8AC3E}">
        <p14:creationId xmlns:p14="http://schemas.microsoft.com/office/powerpoint/2010/main" val="146651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https://www.thepermanentejournal.org/issues/43-the-permanente-journal/original-research-and-contributions/6546-perspective-on-publishing-quality-improvement-efforts.html  </a:t>
            </a:r>
          </a:p>
          <a:p>
            <a:endParaRPr lang="en-US" dirty="0"/>
          </a:p>
          <a:p>
            <a:r>
              <a:rPr lang="en-US" dirty="0"/>
              <a:t>Poll question for audience – why would they share results, how could it benefit someone?</a:t>
            </a:r>
          </a:p>
          <a:p>
            <a:endParaRPr lang="en-US" dirty="0"/>
          </a:p>
          <a:p>
            <a:pPr marL="790575" indent="-504825"/>
            <a:r>
              <a:rPr lang="en-US" sz="1800" dirty="0"/>
              <a:t>Publishing QI work – Importance and value</a:t>
            </a:r>
          </a:p>
          <a:p>
            <a:pPr marL="790575" indent="-504825"/>
            <a:endParaRPr lang="en-US" sz="1800" dirty="0"/>
          </a:p>
          <a:p>
            <a:pPr marL="790575" indent="-504825"/>
            <a:r>
              <a:rPr lang="en-US" sz="1800" dirty="0"/>
              <a:t>The SQUIRE guidelines – A brief history</a:t>
            </a:r>
          </a:p>
          <a:p>
            <a:pPr marL="790575" indent="-504825"/>
            <a:endParaRPr lang="en-US" sz="1800" dirty="0"/>
          </a:p>
          <a:p>
            <a:pPr marL="790575" indent="-504825"/>
            <a:r>
              <a:rPr lang="en-US" sz="1800" dirty="0"/>
              <a:t>The SQUIRE guidelines – Location and application</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6</a:t>
            </a:fld>
            <a:endParaRPr lang="en-AU"/>
          </a:p>
        </p:txBody>
      </p:sp>
    </p:spTree>
    <p:extLst>
      <p:ext uri="{BB962C8B-B14F-4D97-AF65-F5344CB8AC3E}">
        <p14:creationId xmlns:p14="http://schemas.microsoft.com/office/powerpoint/2010/main" val="267941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7</a:t>
            </a:fld>
            <a:endParaRPr lang="en-AU"/>
          </a:p>
        </p:txBody>
      </p:sp>
    </p:spTree>
    <p:extLst>
      <p:ext uri="{BB962C8B-B14F-4D97-AF65-F5344CB8AC3E}">
        <p14:creationId xmlns:p14="http://schemas.microsoft.com/office/powerpoint/2010/main" val="3085442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Explain that in the scientific literature we typically have some structure we follow when reporting our results and why, etc.</a:t>
            </a:r>
          </a:p>
          <a:p>
            <a:endParaRPr lang="en-US" sz="1800" dirty="0"/>
          </a:p>
          <a:p>
            <a:r>
              <a:rPr lang="en-US" sz="1800" dirty="0"/>
              <a:t>https://www.equator-network.org/about-us/what-is-a-reporting-guideline/</a:t>
            </a:r>
          </a:p>
          <a:p>
            <a:pPr marL="865188" indent="-579438"/>
            <a:endParaRPr lang="en-US" sz="1800" dirty="0"/>
          </a:p>
        </p:txBody>
      </p:sp>
      <p:sp>
        <p:nvSpPr>
          <p:cNvPr id="4" name="Slide Number Placeholder 3"/>
          <p:cNvSpPr>
            <a:spLocks noGrp="1"/>
          </p:cNvSpPr>
          <p:nvPr>
            <p:ph type="sldNum" sz="quarter" idx="5"/>
          </p:nvPr>
        </p:nvSpPr>
        <p:spPr/>
        <p:txBody>
          <a:bodyPr/>
          <a:lstStyle/>
          <a:p>
            <a:fld id="{0EF05BAA-92F6-4DEA-A832-E4B15A2F525C}" type="slidenum">
              <a:rPr lang="en-AU" smtClean="0"/>
              <a:t>8</a:t>
            </a:fld>
            <a:endParaRPr lang="en-AU"/>
          </a:p>
        </p:txBody>
      </p:sp>
    </p:spTree>
    <p:extLst>
      <p:ext uri="{BB962C8B-B14F-4D97-AF65-F5344CB8AC3E}">
        <p14:creationId xmlns:p14="http://schemas.microsoft.com/office/powerpoint/2010/main" val="17273926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Explain that in the scientific literature we typically have some structure we follow when reporting our results and why, etc.</a:t>
            </a:r>
          </a:p>
          <a:p>
            <a:endParaRPr lang="en-US" sz="1800" dirty="0"/>
          </a:p>
          <a:p>
            <a:r>
              <a:rPr lang="en-US" sz="1800" dirty="0"/>
              <a:t>https://www.equator-network.org/about-us/what-is-a-reporting-guideline/</a:t>
            </a:r>
          </a:p>
          <a:p>
            <a:pPr marL="865188" indent="-579438"/>
            <a:endParaRPr lang="en-US" sz="1800" dirty="0"/>
          </a:p>
        </p:txBody>
      </p:sp>
      <p:sp>
        <p:nvSpPr>
          <p:cNvPr id="4" name="Slide Number Placeholder 3"/>
          <p:cNvSpPr>
            <a:spLocks noGrp="1"/>
          </p:cNvSpPr>
          <p:nvPr>
            <p:ph type="sldNum" sz="quarter" idx="5"/>
          </p:nvPr>
        </p:nvSpPr>
        <p:spPr/>
        <p:txBody>
          <a:bodyPr/>
          <a:lstStyle/>
          <a:p>
            <a:fld id="{0EF05BAA-92F6-4DEA-A832-E4B15A2F525C}" type="slidenum">
              <a:rPr lang="en-AU" smtClean="0"/>
              <a:t>9</a:t>
            </a:fld>
            <a:endParaRPr lang="en-AU"/>
          </a:p>
        </p:txBody>
      </p:sp>
    </p:spTree>
    <p:extLst>
      <p:ext uri="{BB962C8B-B14F-4D97-AF65-F5344CB8AC3E}">
        <p14:creationId xmlns:p14="http://schemas.microsoft.com/office/powerpoint/2010/main" val="1289864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Poll question for audience – why would they share results, how could it benefit someone?</a:t>
            </a:r>
          </a:p>
          <a:p>
            <a:endParaRPr lang="en-US" dirty="0"/>
          </a:p>
          <a:p>
            <a:pPr marL="790575" indent="-504825"/>
            <a:r>
              <a:rPr lang="en-US" sz="1800" dirty="0"/>
              <a:t>Publishing QI work – Importance and value</a:t>
            </a:r>
          </a:p>
          <a:p>
            <a:pPr marL="790575" indent="-504825"/>
            <a:endParaRPr lang="en-US" sz="1800" dirty="0"/>
          </a:p>
          <a:p>
            <a:pPr marL="790575" indent="-504825"/>
            <a:r>
              <a:rPr lang="en-US" sz="1800" dirty="0"/>
              <a:t>The SQUIRE guidelines – A brief history</a:t>
            </a:r>
          </a:p>
          <a:p>
            <a:pPr marL="790575" indent="-504825"/>
            <a:endParaRPr lang="en-US" sz="1800" dirty="0"/>
          </a:p>
          <a:p>
            <a:pPr marL="790575" indent="-504825"/>
            <a:r>
              <a:rPr lang="en-US" sz="1800" dirty="0"/>
              <a:t>The SQUIRE guidelines – Location and application</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10</a:t>
            </a:fld>
            <a:endParaRPr lang="en-AU"/>
          </a:p>
        </p:txBody>
      </p:sp>
    </p:spTree>
    <p:extLst>
      <p:ext uri="{BB962C8B-B14F-4D97-AF65-F5344CB8AC3E}">
        <p14:creationId xmlns:p14="http://schemas.microsoft.com/office/powerpoint/2010/main" val="3473809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t>Thought leaders from QI that developed the SQUIRE guidelines include: Paul </a:t>
            </a:r>
            <a:r>
              <a:rPr lang="en-US" sz="1800" dirty="0" err="1"/>
              <a:t>Batalden</a:t>
            </a:r>
            <a:r>
              <a:rPr lang="en-US" sz="1800" dirty="0"/>
              <a:t>, Greg </a:t>
            </a:r>
            <a:r>
              <a:rPr lang="en-US" sz="1800" dirty="0" err="1"/>
              <a:t>Ogrinc</a:t>
            </a:r>
            <a:r>
              <a:rPr lang="en-US" sz="1800" dirty="0"/>
              <a:t>, Frank Davidoff, David Stevens, Daisy Goodman and Louise Davies.</a:t>
            </a:r>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12</a:t>
            </a:fld>
            <a:endParaRPr lang="en-AU"/>
          </a:p>
        </p:txBody>
      </p:sp>
    </p:spTree>
    <p:extLst>
      <p:ext uri="{BB962C8B-B14F-4D97-AF65-F5344CB8AC3E}">
        <p14:creationId xmlns:p14="http://schemas.microsoft.com/office/powerpoint/2010/main" val="17141331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2AB3C50-0815-4E72-B5C0-4CC01800180F}"/>
              </a:ext>
            </a:extLst>
          </p:cNvPr>
          <p:cNvSpPr/>
          <p:nvPr userDrawn="1"/>
        </p:nvSpPr>
        <p:spPr>
          <a:xfrm>
            <a:off x="1" y="-1"/>
            <a:ext cx="17337087" cy="9752013"/>
          </a:xfrm>
          <a:prstGeom prst="rect">
            <a:avLst/>
          </a:prstGeom>
          <a:solidFill>
            <a:srgbClr val="00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pic>
        <p:nvPicPr>
          <p:cNvPr id="12" name="Picture 11">
            <a:extLst>
              <a:ext uri="{FF2B5EF4-FFF2-40B4-BE49-F238E27FC236}">
                <a16:creationId xmlns:a16="http://schemas.microsoft.com/office/drawing/2014/main" id="{3AD6D95E-88C9-4F51-9A96-C6DC690C4E41}"/>
              </a:ext>
            </a:extLst>
          </p:cNvPr>
          <p:cNvPicPr>
            <a:picLocks noChangeAspect="1"/>
          </p:cNvPicPr>
          <p:nvPr userDrawn="1"/>
        </p:nvPicPr>
        <p:blipFill>
          <a:blip r:embed="rId2"/>
          <a:stretch>
            <a:fillRect/>
          </a:stretch>
        </p:blipFill>
        <p:spPr>
          <a:xfrm>
            <a:off x="14648116" y="347049"/>
            <a:ext cx="2292963" cy="187200"/>
          </a:xfrm>
          <a:prstGeom prst="rect">
            <a:avLst/>
          </a:prstGeom>
        </p:spPr>
      </p:pic>
      <p:sp>
        <p:nvSpPr>
          <p:cNvPr id="9" name="Text Placeholder 8">
            <a:extLst>
              <a:ext uri="{FF2B5EF4-FFF2-40B4-BE49-F238E27FC236}">
                <a16:creationId xmlns:a16="http://schemas.microsoft.com/office/drawing/2014/main" id="{2670AC6F-A8DE-43B1-AB32-8BCC2ADD0A50}"/>
              </a:ext>
            </a:extLst>
          </p:cNvPr>
          <p:cNvSpPr>
            <a:spLocks noGrp="1"/>
          </p:cNvSpPr>
          <p:nvPr>
            <p:ph type="body" sz="quarter" idx="12" hasCustomPrompt="1"/>
          </p:nvPr>
        </p:nvSpPr>
        <p:spPr>
          <a:xfrm>
            <a:off x="457186" y="261938"/>
            <a:ext cx="3839883" cy="309562"/>
          </a:xfrm>
        </p:spPr>
        <p:txBody>
          <a:bodyPr anchor="ctr">
            <a:normAutofit/>
          </a:bodyPr>
          <a:lstStyle>
            <a:lvl1pPr marL="0" indent="0" algn="l">
              <a:spcBef>
                <a:spcPts val="0"/>
              </a:spcBef>
              <a:spcAft>
                <a:spcPts val="0"/>
              </a:spcAft>
              <a:buFontTx/>
              <a:buNone/>
              <a:defRPr sz="1400">
                <a:solidFill>
                  <a:schemeClr val="bg1"/>
                </a:solidFill>
              </a:defRPr>
            </a:lvl1pPr>
            <a:lvl2pPr marL="144000" indent="0" algn="l">
              <a:buFontTx/>
              <a:buNone/>
              <a:defRPr sz="1400">
                <a:solidFill>
                  <a:schemeClr val="bg1"/>
                </a:solidFill>
              </a:defRPr>
            </a:lvl2pPr>
            <a:lvl3pPr algn="l">
              <a:defRPr>
                <a:solidFill>
                  <a:schemeClr val="bg1"/>
                </a:solidFill>
              </a:defRPr>
            </a:lvl3pPr>
            <a:lvl4pPr algn="l">
              <a:defRPr>
                <a:solidFill>
                  <a:schemeClr val="bg1"/>
                </a:solidFill>
              </a:defRPr>
            </a:lvl4pPr>
            <a:lvl5pPr algn="l">
              <a:defRPr>
                <a:solidFill>
                  <a:schemeClr val="bg1"/>
                </a:solidFill>
              </a:defRPr>
            </a:lvl5pPr>
          </a:lstStyle>
          <a:p>
            <a:pPr lvl="0"/>
            <a:r>
              <a:rPr lang="en-US" dirty="0"/>
              <a:t>[Current Date]</a:t>
            </a:r>
          </a:p>
        </p:txBody>
      </p:sp>
      <p:pic>
        <p:nvPicPr>
          <p:cNvPr id="7" name="Picture 6">
            <a:extLst>
              <a:ext uri="{FF2B5EF4-FFF2-40B4-BE49-F238E27FC236}">
                <a16:creationId xmlns:a16="http://schemas.microsoft.com/office/drawing/2014/main" id="{B48D68E9-7018-4336-9CC4-C1AD98D0949C}"/>
              </a:ext>
            </a:extLst>
          </p:cNvPr>
          <p:cNvPicPr>
            <a:picLocks noChangeAspect="1"/>
          </p:cNvPicPr>
          <p:nvPr userDrawn="1"/>
        </p:nvPicPr>
        <p:blipFill>
          <a:blip r:embed="rId3"/>
          <a:stretch>
            <a:fillRect/>
          </a:stretch>
        </p:blipFill>
        <p:spPr>
          <a:xfrm>
            <a:off x="4949009" y="2031454"/>
            <a:ext cx="7751859" cy="5689104"/>
          </a:xfrm>
          <a:prstGeom prst="rect">
            <a:avLst/>
          </a:prstGeom>
        </p:spPr>
      </p:pic>
      <p:sp>
        <p:nvSpPr>
          <p:cNvPr id="2" name="Slide Number Placeholder 1">
            <a:extLst>
              <a:ext uri="{FF2B5EF4-FFF2-40B4-BE49-F238E27FC236}">
                <a16:creationId xmlns:a16="http://schemas.microsoft.com/office/drawing/2014/main" id="{9998FB25-7404-4D17-BC12-C5C5BD3F89CC}"/>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dirty="0"/>
          </a:p>
        </p:txBody>
      </p:sp>
      <p:sp>
        <p:nvSpPr>
          <p:cNvPr id="3" name="Footer Placeholder 2">
            <a:extLst>
              <a:ext uri="{FF2B5EF4-FFF2-40B4-BE49-F238E27FC236}">
                <a16:creationId xmlns:a16="http://schemas.microsoft.com/office/drawing/2014/main" id="{C8CB9713-6169-4BCA-998A-1ECD71372D89}"/>
              </a:ext>
            </a:extLst>
          </p:cNvPr>
          <p:cNvSpPr>
            <a:spLocks noGrp="1"/>
          </p:cNvSpPr>
          <p:nvPr>
            <p:ph type="ftr" sz="quarter" idx="14"/>
          </p:nvPr>
        </p:nvSpPr>
        <p:spPr/>
        <p:txBody>
          <a:bodyPr/>
          <a:lstStyle>
            <a:lvl1pPr>
              <a:defRPr>
                <a:solidFill>
                  <a:schemeClr val="bg1"/>
                </a:solidFill>
              </a:defRPr>
            </a:lvl1pPr>
          </a:lstStyle>
          <a:p>
            <a:pPr algn="ctr"/>
            <a:r>
              <a:rPr lang="en-AU"/>
              <a:t>[Footer]</a:t>
            </a:r>
            <a:endParaRPr lang="en-AU" dirty="0"/>
          </a:p>
        </p:txBody>
      </p:sp>
    </p:spTree>
    <p:extLst>
      <p:ext uri="{BB962C8B-B14F-4D97-AF65-F5344CB8AC3E}">
        <p14:creationId xmlns:p14="http://schemas.microsoft.com/office/powerpoint/2010/main" val="3401579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mp; Picture Crop">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186" y="3363913"/>
            <a:ext cx="6195195" cy="5868987"/>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0" hasCustomPrompt="1"/>
          </p:nvPr>
        </p:nvSpPr>
        <p:spPr>
          <a:xfrm>
            <a:off x="7130779" y="1978616"/>
            <a:ext cx="9745536" cy="4913615"/>
          </a:xfrm>
          <a:solidFill>
            <a:schemeClr val="bg1">
              <a:lumMod val="95000"/>
            </a:schemeClr>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br>
              <a:rPr lang="en-US" dirty="0"/>
            </a:br>
            <a:br>
              <a:rPr lang="en-US" dirty="0"/>
            </a:br>
            <a:br>
              <a:rPr lang="en-US" dirty="0"/>
            </a:br>
            <a:endParaRPr lang="en-AU" dirty="0"/>
          </a:p>
        </p:txBody>
      </p:sp>
      <p:sp>
        <p:nvSpPr>
          <p:cNvPr id="4" name="Title 3">
            <a:extLst>
              <a:ext uri="{FF2B5EF4-FFF2-40B4-BE49-F238E27FC236}">
                <a16:creationId xmlns:a16="http://schemas.microsoft.com/office/drawing/2014/main" id="{810DF5E2-898A-4655-8EEC-B0414254D7BB}"/>
              </a:ext>
            </a:extLst>
          </p:cNvPr>
          <p:cNvSpPr>
            <a:spLocks noGrp="1"/>
          </p:cNvSpPr>
          <p:nvPr>
            <p:ph type="title"/>
          </p:nvPr>
        </p:nvSpPr>
        <p:spPr>
          <a:xfrm>
            <a:off x="478399" y="1978616"/>
            <a:ext cx="6173982" cy="1313215"/>
          </a:xfrm>
        </p:spPr>
        <p:txBody>
          <a:bodyPr/>
          <a:lstStyle/>
          <a:p>
            <a:r>
              <a:rPr lang="en-US"/>
              <a:t>Click to edit Master title style</a:t>
            </a:r>
            <a:endParaRPr lang="en-AU" dirty="0"/>
          </a:p>
        </p:txBody>
      </p:sp>
      <p:sp>
        <p:nvSpPr>
          <p:cNvPr id="5" name="Footer Placeholder 4">
            <a:extLst>
              <a:ext uri="{FF2B5EF4-FFF2-40B4-BE49-F238E27FC236}">
                <a16:creationId xmlns:a16="http://schemas.microsoft.com/office/drawing/2014/main" id="{D80D38F6-0EA2-4AD3-A861-786EE93C8B71}"/>
              </a:ext>
            </a:extLst>
          </p:cNvPr>
          <p:cNvSpPr>
            <a:spLocks noGrp="1"/>
          </p:cNvSpPr>
          <p:nvPr>
            <p:ph type="ftr" sz="quarter" idx="11"/>
          </p:nvPr>
        </p:nvSpPr>
        <p:spPr/>
        <p:txBody>
          <a:bodyPr/>
          <a:lstStyle/>
          <a:p>
            <a:pPr algn="ctr"/>
            <a:r>
              <a:rPr lang="en-AU" dirty="0"/>
              <a:t>[Footer]</a:t>
            </a:r>
          </a:p>
        </p:txBody>
      </p:sp>
      <p:sp>
        <p:nvSpPr>
          <p:cNvPr id="6" name="Slide Number Placeholder 5">
            <a:extLst>
              <a:ext uri="{FF2B5EF4-FFF2-40B4-BE49-F238E27FC236}">
                <a16:creationId xmlns:a16="http://schemas.microsoft.com/office/drawing/2014/main" id="{1EFA721E-E332-4C68-9D4C-F4A8D423BE61}"/>
              </a:ext>
            </a:extLst>
          </p:cNvPr>
          <p:cNvSpPr>
            <a:spLocks noGrp="1"/>
          </p:cNvSpPr>
          <p:nvPr>
            <p:ph type="sldNum" sz="quarter" idx="12"/>
          </p:nvPr>
        </p:nvSpPr>
        <p:spPr/>
        <p:txBody>
          <a:bodyPr/>
          <a:lstStyle/>
          <a:p>
            <a:fld id="{E917DE0E-AFB1-41FD-BC35-27DB61CA125F}" type="slidenum">
              <a:rPr lang="en-AU" smtClean="0"/>
              <a:pPr/>
              <a:t>‹#›</a:t>
            </a:fld>
            <a:endParaRPr lang="en-AU" dirty="0"/>
          </a:p>
        </p:txBody>
      </p:sp>
      <p:pic>
        <p:nvPicPr>
          <p:cNvPr id="11" name="Picture 10">
            <a:extLst>
              <a:ext uri="{FF2B5EF4-FFF2-40B4-BE49-F238E27FC236}">
                <a16:creationId xmlns:a16="http://schemas.microsoft.com/office/drawing/2014/main" id="{55C3957F-CBD5-45F4-9139-BE2AD9F3D778}"/>
              </a:ext>
            </a:extLst>
          </p:cNvPr>
          <p:cNvPicPr>
            <a:picLocks noChangeAspect="1"/>
          </p:cNvPicPr>
          <p:nvPr userDrawn="1"/>
        </p:nvPicPr>
        <p:blipFill>
          <a:blip r:embed="rId2"/>
          <a:stretch>
            <a:fillRect/>
          </a:stretch>
        </p:blipFill>
        <p:spPr>
          <a:xfrm>
            <a:off x="14687194" y="347049"/>
            <a:ext cx="2214808" cy="187200"/>
          </a:xfrm>
          <a:prstGeom prst="rect">
            <a:avLst/>
          </a:prstGeom>
        </p:spPr>
      </p:pic>
      <p:pic>
        <p:nvPicPr>
          <p:cNvPr id="12" name="Picture 11">
            <a:extLst>
              <a:ext uri="{FF2B5EF4-FFF2-40B4-BE49-F238E27FC236}">
                <a16:creationId xmlns:a16="http://schemas.microsoft.com/office/drawing/2014/main" id="{1D7466EE-1402-4AD3-84F3-D1DF7AB79A5C}"/>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34347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2 Pictures">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186" y="3363913"/>
            <a:ext cx="6195195" cy="5868987"/>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0" hasCustomPrompt="1"/>
          </p:nvPr>
        </p:nvSpPr>
        <p:spPr>
          <a:xfrm>
            <a:off x="7130779" y="1978616"/>
            <a:ext cx="9745536" cy="4913615"/>
          </a:xfrm>
          <a:solidFill>
            <a:schemeClr val="bg1">
              <a:lumMod val="95000"/>
            </a:schemeClr>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br>
              <a:rPr lang="en-US" dirty="0"/>
            </a:br>
            <a:br>
              <a:rPr lang="en-US" dirty="0"/>
            </a:br>
            <a:br>
              <a:rPr lang="en-US" dirty="0"/>
            </a:br>
            <a:endParaRPr lang="en-AU" dirty="0"/>
          </a:p>
        </p:txBody>
      </p:sp>
      <p:sp>
        <p:nvSpPr>
          <p:cNvPr id="4" name="Title 3">
            <a:extLst>
              <a:ext uri="{FF2B5EF4-FFF2-40B4-BE49-F238E27FC236}">
                <a16:creationId xmlns:a16="http://schemas.microsoft.com/office/drawing/2014/main" id="{810DF5E2-898A-4655-8EEC-B0414254D7BB}"/>
              </a:ext>
            </a:extLst>
          </p:cNvPr>
          <p:cNvSpPr>
            <a:spLocks noGrp="1"/>
          </p:cNvSpPr>
          <p:nvPr>
            <p:ph type="title"/>
          </p:nvPr>
        </p:nvSpPr>
        <p:spPr>
          <a:xfrm>
            <a:off x="478399" y="1978616"/>
            <a:ext cx="6173982" cy="1313215"/>
          </a:xfrm>
        </p:spPr>
        <p:txBody>
          <a:bodyPr/>
          <a:lstStyle/>
          <a:p>
            <a:r>
              <a:rPr lang="en-US"/>
              <a:t>Click to edit Master title style</a:t>
            </a:r>
            <a:endParaRPr lang="en-AU" dirty="0"/>
          </a:p>
        </p:txBody>
      </p:sp>
      <p:sp>
        <p:nvSpPr>
          <p:cNvPr id="5" name="Footer Placeholder 4">
            <a:extLst>
              <a:ext uri="{FF2B5EF4-FFF2-40B4-BE49-F238E27FC236}">
                <a16:creationId xmlns:a16="http://schemas.microsoft.com/office/drawing/2014/main" id="{D80D38F6-0EA2-4AD3-A861-786EE93C8B71}"/>
              </a:ext>
            </a:extLst>
          </p:cNvPr>
          <p:cNvSpPr>
            <a:spLocks noGrp="1"/>
          </p:cNvSpPr>
          <p:nvPr>
            <p:ph type="ftr" sz="quarter" idx="11"/>
          </p:nvPr>
        </p:nvSpPr>
        <p:spPr/>
        <p:txBody>
          <a:bodyPr/>
          <a:lstStyle/>
          <a:p>
            <a:pPr algn="ctr"/>
            <a:r>
              <a:rPr lang="en-AU" dirty="0"/>
              <a:t>[Footer]</a:t>
            </a:r>
          </a:p>
        </p:txBody>
      </p:sp>
      <p:sp>
        <p:nvSpPr>
          <p:cNvPr id="6" name="Slide Number Placeholder 5">
            <a:extLst>
              <a:ext uri="{FF2B5EF4-FFF2-40B4-BE49-F238E27FC236}">
                <a16:creationId xmlns:a16="http://schemas.microsoft.com/office/drawing/2014/main" id="{1EFA721E-E332-4C68-9D4C-F4A8D423BE61}"/>
              </a:ext>
            </a:extLst>
          </p:cNvPr>
          <p:cNvSpPr>
            <a:spLocks noGrp="1"/>
          </p:cNvSpPr>
          <p:nvPr>
            <p:ph type="sldNum" sz="quarter" idx="12"/>
          </p:nvPr>
        </p:nvSpPr>
        <p:spPr/>
        <p:txBody>
          <a:bodyPr/>
          <a:lstStyle/>
          <a:p>
            <a:fld id="{E917DE0E-AFB1-41FD-BC35-27DB61CA125F}" type="slidenum">
              <a:rPr lang="en-AU" smtClean="0"/>
              <a:pPr/>
              <a:t>‹#›</a:t>
            </a:fld>
            <a:endParaRPr lang="en-AU" dirty="0"/>
          </a:p>
        </p:txBody>
      </p:sp>
      <p:sp>
        <p:nvSpPr>
          <p:cNvPr id="12" name="Picture Placeholder 2">
            <a:extLst>
              <a:ext uri="{FF2B5EF4-FFF2-40B4-BE49-F238E27FC236}">
                <a16:creationId xmlns:a16="http://schemas.microsoft.com/office/drawing/2014/main" id="{4CC70461-48C5-43F7-8FBF-36F351503D81}"/>
              </a:ext>
            </a:extLst>
          </p:cNvPr>
          <p:cNvSpPr>
            <a:spLocks noGrp="1"/>
          </p:cNvSpPr>
          <p:nvPr>
            <p:ph type="pic" idx="13" hasCustomPrompt="1"/>
          </p:nvPr>
        </p:nvSpPr>
        <p:spPr>
          <a:xfrm>
            <a:off x="7130778" y="7004496"/>
            <a:ext cx="4180624" cy="2228404"/>
          </a:xfrm>
          <a:solidFill>
            <a:schemeClr val="bg1">
              <a:lumMod val="95000"/>
            </a:schemeClr>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br>
              <a:rPr lang="en-US" dirty="0"/>
            </a:br>
            <a:br>
              <a:rPr lang="en-US" dirty="0"/>
            </a:br>
            <a:br>
              <a:rPr lang="en-US" dirty="0"/>
            </a:br>
            <a:endParaRPr lang="en-AU" dirty="0"/>
          </a:p>
        </p:txBody>
      </p:sp>
      <p:pic>
        <p:nvPicPr>
          <p:cNvPr id="11" name="Picture 10">
            <a:extLst>
              <a:ext uri="{FF2B5EF4-FFF2-40B4-BE49-F238E27FC236}">
                <a16:creationId xmlns:a16="http://schemas.microsoft.com/office/drawing/2014/main" id="{0A945B0B-FD87-427B-B1C8-DF115B45F61B}"/>
              </a:ext>
            </a:extLst>
          </p:cNvPr>
          <p:cNvPicPr>
            <a:picLocks noChangeAspect="1"/>
          </p:cNvPicPr>
          <p:nvPr userDrawn="1"/>
        </p:nvPicPr>
        <p:blipFill>
          <a:blip r:embed="rId2"/>
          <a:stretch>
            <a:fillRect/>
          </a:stretch>
        </p:blipFill>
        <p:spPr>
          <a:xfrm>
            <a:off x="14687194" y="347049"/>
            <a:ext cx="2214808" cy="187200"/>
          </a:xfrm>
          <a:prstGeom prst="rect">
            <a:avLst/>
          </a:prstGeom>
        </p:spPr>
      </p:pic>
      <p:pic>
        <p:nvPicPr>
          <p:cNvPr id="13" name="Picture 12">
            <a:extLst>
              <a:ext uri="{FF2B5EF4-FFF2-40B4-BE49-F238E27FC236}">
                <a16:creationId xmlns:a16="http://schemas.microsoft.com/office/drawing/2014/main" id="{3054FC01-F717-4A46-B98F-96CECAD73C5A}"/>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1739416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Picture (bleed)">
    <p:spTree>
      <p:nvGrpSpPr>
        <p:cNvPr id="1" name=""/>
        <p:cNvGrpSpPr/>
        <p:nvPr/>
      </p:nvGrpSpPr>
      <p:grpSpPr>
        <a:xfrm>
          <a:off x="0" y="0"/>
          <a:ext cx="0" cy="0"/>
          <a:chOff x="0" y="0"/>
          <a:chExt cx="0" cy="0"/>
        </a:xfrm>
      </p:grpSpPr>
      <p:sp>
        <p:nvSpPr>
          <p:cNvPr id="7" name="Picture Placeholder 2"/>
          <p:cNvSpPr>
            <a:spLocks noGrp="1"/>
          </p:cNvSpPr>
          <p:nvPr>
            <p:ph type="pic" idx="10" hasCustomPrompt="1"/>
          </p:nvPr>
        </p:nvSpPr>
        <p:spPr>
          <a:xfrm>
            <a:off x="7161399" y="1"/>
            <a:ext cx="10175689" cy="9751648"/>
          </a:xfrm>
          <a:solidFill>
            <a:schemeClr val="bg1">
              <a:lumMod val="95000"/>
            </a:schemeClr>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br>
              <a:rPr lang="en-US" dirty="0"/>
            </a:br>
            <a:br>
              <a:rPr lang="en-US" dirty="0"/>
            </a:br>
            <a:br>
              <a:rPr lang="en-US" dirty="0"/>
            </a:br>
            <a:endParaRPr lang="en-AU" dirty="0"/>
          </a:p>
        </p:txBody>
      </p:sp>
      <p:sp>
        <p:nvSpPr>
          <p:cNvPr id="3" name="Content Placeholder 2"/>
          <p:cNvSpPr>
            <a:spLocks noGrp="1"/>
          </p:cNvSpPr>
          <p:nvPr>
            <p:ph sz="half" idx="1" hasCustomPrompt="1"/>
          </p:nvPr>
        </p:nvSpPr>
        <p:spPr>
          <a:xfrm>
            <a:off x="457186" y="3363913"/>
            <a:ext cx="6195195" cy="5868987"/>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810DF5E2-898A-4655-8EEC-B0414254D7BB}"/>
              </a:ext>
            </a:extLst>
          </p:cNvPr>
          <p:cNvSpPr>
            <a:spLocks noGrp="1"/>
          </p:cNvSpPr>
          <p:nvPr>
            <p:ph type="title"/>
          </p:nvPr>
        </p:nvSpPr>
        <p:spPr>
          <a:xfrm>
            <a:off x="478399" y="1978616"/>
            <a:ext cx="6173982" cy="1313215"/>
          </a:xfrm>
        </p:spPr>
        <p:txBody>
          <a:bodyPr/>
          <a:lstStyle/>
          <a:p>
            <a:r>
              <a:rPr lang="en-US"/>
              <a:t>Click to edit Master title style</a:t>
            </a:r>
            <a:endParaRPr lang="en-AU" dirty="0"/>
          </a:p>
        </p:txBody>
      </p:sp>
      <p:sp>
        <p:nvSpPr>
          <p:cNvPr id="6" name="Slide Number Placeholder 5">
            <a:extLst>
              <a:ext uri="{FF2B5EF4-FFF2-40B4-BE49-F238E27FC236}">
                <a16:creationId xmlns:a16="http://schemas.microsoft.com/office/drawing/2014/main" id="{1EFA721E-E332-4C68-9D4C-F4A8D423BE61}"/>
              </a:ext>
            </a:extLst>
          </p:cNvPr>
          <p:cNvSpPr>
            <a:spLocks noGrp="1"/>
          </p:cNvSpPr>
          <p:nvPr>
            <p:ph type="sldNum" sz="quarter" idx="12"/>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11" name="Picture 10">
            <a:extLst>
              <a:ext uri="{FF2B5EF4-FFF2-40B4-BE49-F238E27FC236}">
                <a16:creationId xmlns:a16="http://schemas.microsoft.com/office/drawing/2014/main" id="{AD7A19B3-ADC4-46A3-BF00-57B86B7CFAE1}"/>
              </a:ext>
            </a:extLst>
          </p:cNvPr>
          <p:cNvPicPr>
            <a:picLocks noChangeAspect="1"/>
          </p:cNvPicPr>
          <p:nvPr userDrawn="1"/>
        </p:nvPicPr>
        <p:blipFill>
          <a:blip r:embed="rId2"/>
          <a:stretch>
            <a:fillRect/>
          </a:stretch>
        </p:blipFill>
        <p:spPr>
          <a:xfrm>
            <a:off x="457189" y="350324"/>
            <a:ext cx="516476" cy="396000"/>
          </a:xfrm>
          <a:prstGeom prst="rect">
            <a:avLst/>
          </a:prstGeom>
        </p:spPr>
      </p:pic>
      <p:sp>
        <p:nvSpPr>
          <p:cNvPr id="16" name="Picture Placeholder 14">
            <a:extLst>
              <a:ext uri="{FF2B5EF4-FFF2-40B4-BE49-F238E27FC236}">
                <a16:creationId xmlns:a16="http://schemas.microsoft.com/office/drawing/2014/main" id="{F63BBED2-AE29-435C-A95D-404517A18AA5}"/>
              </a:ext>
            </a:extLst>
          </p:cNvPr>
          <p:cNvSpPr>
            <a:spLocks noGrp="1"/>
          </p:cNvSpPr>
          <p:nvPr>
            <p:ph type="pic" sz="quarter" idx="13" hasCustomPrompt="1"/>
          </p:nvPr>
        </p:nvSpPr>
        <p:spPr>
          <a:xfrm>
            <a:off x="14646749" y="347049"/>
            <a:ext cx="2294330" cy="187200"/>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AU" dirty="0"/>
              <a:t> </a:t>
            </a:r>
          </a:p>
        </p:txBody>
      </p:sp>
    </p:spTree>
    <p:extLst>
      <p:ext uri="{BB962C8B-B14F-4D97-AF65-F5344CB8AC3E}">
        <p14:creationId xmlns:p14="http://schemas.microsoft.com/office/powerpoint/2010/main" val="2377170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amp; Text (bleed)">
    <p:spTree>
      <p:nvGrpSpPr>
        <p:cNvPr id="1" name=""/>
        <p:cNvGrpSpPr/>
        <p:nvPr/>
      </p:nvGrpSpPr>
      <p:grpSpPr>
        <a:xfrm>
          <a:off x="0" y="0"/>
          <a:ext cx="0" cy="0"/>
          <a:chOff x="0" y="0"/>
          <a:chExt cx="0" cy="0"/>
        </a:xfrm>
      </p:grpSpPr>
      <p:sp>
        <p:nvSpPr>
          <p:cNvPr id="7" name="Picture Placeholder 2"/>
          <p:cNvSpPr>
            <a:spLocks noGrp="1"/>
          </p:cNvSpPr>
          <p:nvPr>
            <p:ph type="pic" idx="10" hasCustomPrompt="1"/>
          </p:nvPr>
        </p:nvSpPr>
        <p:spPr>
          <a:xfrm>
            <a:off x="0" y="1"/>
            <a:ext cx="10175689" cy="9751648"/>
          </a:xfrm>
          <a:solidFill>
            <a:schemeClr val="bg1">
              <a:lumMod val="95000"/>
            </a:schemeClr>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br>
              <a:rPr lang="en-US" dirty="0"/>
            </a:br>
            <a:br>
              <a:rPr lang="en-US" dirty="0"/>
            </a:br>
            <a:br>
              <a:rPr lang="en-US" dirty="0"/>
            </a:br>
            <a:endParaRPr lang="en-AU" dirty="0"/>
          </a:p>
        </p:txBody>
      </p:sp>
      <p:sp>
        <p:nvSpPr>
          <p:cNvPr id="14" name="Picture Placeholder 14">
            <a:extLst>
              <a:ext uri="{FF2B5EF4-FFF2-40B4-BE49-F238E27FC236}">
                <a16:creationId xmlns:a16="http://schemas.microsoft.com/office/drawing/2014/main" id="{9E7A03E9-F3EB-4089-BA1B-CA0D892E58A4}"/>
              </a:ext>
            </a:extLst>
          </p:cNvPr>
          <p:cNvSpPr>
            <a:spLocks noGrp="1"/>
          </p:cNvSpPr>
          <p:nvPr>
            <p:ph type="pic" sz="quarter" idx="13" hasCustomPrompt="1"/>
          </p:nvPr>
        </p:nvSpPr>
        <p:spPr>
          <a:xfrm>
            <a:off x="457189" y="350324"/>
            <a:ext cx="518384" cy="396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AU" dirty="0"/>
              <a:t> </a:t>
            </a:r>
          </a:p>
        </p:txBody>
      </p:sp>
      <p:sp>
        <p:nvSpPr>
          <p:cNvPr id="3" name="Content Placeholder 2"/>
          <p:cNvSpPr>
            <a:spLocks noGrp="1"/>
          </p:cNvSpPr>
          <p:nvPr>
            <p:ph sz="half" idx="1" hasCustomPrompt="1"/>
          </p:nvPr>
        </p:nvSpPr>
        <p:spPr>
          <a:xfrm>
            <a:off x="10684706" y="3363913"/>
            <a:ext cx="6195195" cy="5868987"/>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a:extLst>
              <a:ext uri="{FF2B5EF4-FFF2-40B4-BE49-F238E27FC236}">
                <a16:creationId xmlns:a16="http://schemas.microsoft.com/office/drawing/2014/main" id="{810DF5E2-898A-4655-8EEC-B0414254D7BB}"/>
              </a:ext>
            </a:extLst>
          </p:cNvPr>
          <p:cNvSpPr>
            <a:spLocks noGrp="1"/>
          </p:cNvSpPr>
          <p:nvPr>
            <p:ph type="title"/>
          </p:nvPr>
        </p:nvSpPr>
        <p:spPr>
          <a:xfrm>
            <a:off x="10705919" y="1978616"/>
            <a:ext cx="6173982" cy="1313215"/>
          </a:xfrm>
        </p:spPr>
        <p:txBody>
          <a:bodyPr/>
          <a:lstStyle/>
          <a:p>
            <a:r>
              <a:rPr lang="en-US"/>
              <a:t>Click to edit Master title style</a:t>
            </a:r>
            <a:endParaRPr lang="en-AU" dirty="0"/>
          </a:p>
        </p:txBody>
      </p:sp>
      <p:sp>
        <p:nvSpPr>
          <p:cNvPr id="6" name="Slide Number Placeholder 5">
            <a:extLst>
              <a:ext uri="{FF2B5EF4-FFF2-40B4-BE49-F238E27FC236}">
                <a16:creationId xmlns:a16="http://schemas.microsoft.com/office/drawing/2014/main" id="{1EFA721E-E332-4C68-9D4C-F4A8D423BE61}"/>
              </a:ext>
            </a:extLst>
          </p:cNvPr>
          <p:cNvSpPr>
            <a:spLocks noGrp="1"/>
          </p:cNvSpPr>
          <p:nvPr>
            <p:ph type="sldNum" sz="quarter" idx="12"/>
          </p:nvPr>
        </p:nvSpPr>
        <p:spPr/>
        <p:txBody>
          <a:bodyPr/>
          <a:lstStyle>
            <a:lvl1pPr>
              <a:defRPr>
                <a:solidFill>
                  <a:schemeClr val="accent1"/>
                </a:solidFill>
              </a:defRPr>
            </a:lvl1p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95B49BA5-9018-4446-A86F-4EE58D7173D4}"/>
              </a:ext>
            </a:extLst>
          </p:cNvPr>
          <p:cNvPicPr>
            <a:picLocks noChangeAspect="1"/>
          </p:cNvPicPr>
          <p:nvPr userDrawn="1"/>
        </p:nvPicPr>
        <p:blipFill>
          <a:blip r:embed="rId3"/>
          <a:stretch>
            <a:fillRect/>
          </a:stretch>
        </p:blipFill>
        <p:spPr>
          <a:xfrm>
            <a:off x="14687194" y="347049"/>
            <a:ext cx="2214808" cy="187200"/>
          </a:xfrm>
          <a:prstGeom prst="rect">
            <a:avLst/>
          </a:prstGeom>
        </p:spPr>
      </p:pic>
    </p:spTree>
    <p:extLst>
      <p:ext uri="{BB962C8B-B14F-4D97-AF65-F5344CB8AC3E}">
        <p14:creationId xmlns:p14="http://schemas.microsoft.com/office/powerpoint/2010/main" val="2915872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Picture (Bleed)">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1" y="-1"/>
            <a:ext cx="17337088" cy="9752013"/>
          </a:xfrm>
          <a:solidFill>
            <a:schemeClr val="bg1">
              <a:lumMod val="95000"/>
            </a:schemeClr>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add picture</a:t>
            </a:r>
            <a:br>
              <a:rPr lang="en-AU" dirty="0"/>
            </a:br>
            <a:br>
              <a:rPr lang="en-AU" dirty="0"/>
            </a:br>
            <a:br>
              <a:rPr lang="en-AU" dirty="0"/>
            </a:br>
            <a:endParaRPr lang="en-AU" dirty="0"/>
          </a:p>
        </p:txBody>
      </p:sp>
      <p:sp>
        <p:nvSpPr>
          <p:cNvPr id="6" name="Picture Placeholder 14">
            <a:extLst>
              <a:ext uri="{FF2B5EF4-FFF2-40B4-BE49-F238E27FC236}">
                <a16:creationId xmlns:a16="http://schemas.microsoft.com/office/drawing/2014/main" id="{69B89EFF-45A5-47CB-8E9C-D9F35B01071A}"/>
              </a:ext>
            </a:extLst>
          </p:cNvPr>
          <p:cNvSpPr>
            <a:spLocks noGrp="1"/>
          </p:cNvSpPr>
          <p:nvPr>
            <p:ph type="pic" sz="quarter" idx="13" hasCustomPrompt="1"/>
          </p:nvPr>
        </p:nvSpPr>
        <p:spPr>
          <a:xfrm>
            <a:off x="457189" y="350324"/>
            <a:ext cx="518384" cy="396000"/>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AU" dirty="0"/>
              <a:t> </a:t>
            </a:r>
          </a:p>
        </p:txBody>
      </p:sp>
      <p:sp>
        <p:nvSpPr>
          <p:cNvPr id="8" name="Picture Placeholder 14">
            <a:extLst>
              <a:ext uri="{FF2B5EF4-FFF2-40B4-BE49-F238E27FC236}">
                <a16:creationId xmlns:a16="http://schemas.microsoft.com/office/drawing/2014/main" id="{BAAA9247-7455-4936-AB38-B0911A63587C}"/>
              </a:ext>
            </a:extLst>
          </p:cNvPr>
          <p:cNvSpPr>
            <a:spLocks noGrp="1"/>
          </p:cNvSpPr>
          <p:nvPr>
            <p:ph type="pic" sz="quarter" idx="14" hasCustomPrompt="1"/>
          </p:nvPr>
        </p:nvSpPr>
        <p:spPr>
          <a:xfrm>
            <a:off x="14646749" y="347049"/>
            <a:ext cx="2294330" cy="187200"/>
          </a:xfrm>
          <a:blipFill dpi="0" rotWithShape="1">
            <a:blip r:embed="rId3">
              <a:extLst>
                <a:ext uri="{28A0092B-C50C-407E-A947-70E740481C1C}">
                  <a14:useLocalDpi xmlns:a14="http://schemas.microsoft.com/office/drawing/2010/main" val="0"/>
                </a:ext>
              </a:extLst>
            </a:blip>
            <a:srcRect/>
            <a:stretch>
              <a:fillRect/>
            </a:stretch>
          </a:blipFill>
        </p:spPr>
        <p:txBody>
          <a:bodyPr/>
          <a:lstStyle>
            <a:lvl1pPr marL="0" indent="0">
              <a:buNone/>
              <a:defRPr/>
            </a:lvl1pPr>
          </a:lstStyle>
          <a:p>
            <a:r>
              <a:rPr lang="en-AU" dirty="0"/>
              <a:t> </a:t>
            </a:r>
          </a:p>
        </p:txBody>
      </p:sp>
      <p:sp>
        <p:nvSpPr>
          <p:cNvPr id="5" name="Slide Number Placeholder 4">
            <a:extLst>
              <a:ext uri="{FF2B5EF4-FFF2-40B4-BE49-F238E27FC236}">
                <a16:creationId xmlns:a16="http://schemas.microsoft.com/office/drawing/2014/main" id="{A3B83DCC-83B4-4DDF-A2DD-53EA890722EE}"/>
              </a:ext>
            </a:extLst>
          </p:cNvPr>
          <p:cNvSpPr>
            <a:spLocks noGrp="1"/>
          </p:cNvSpPr>
          <p:nvPr>
            <p:ph type="sldNum" sz="quarter" idx="16"/>
          </p:nvPr>
        </p:nvSpPr>
        <p:spPr/>
        <p:txBody>
          <a:bodyPr/>
          <a:lstStyle>
            <a:lvl1pPr>
              <a:defRPr>
                <a:solidFill>
                  <a:schemeClr val="bg1"/>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568763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305595" y="3366120"/>
            <a:ext cx="10559678" cy="5867554"/>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hasCustomPrompt="1"/>
          </p:nvPr>
        </p:nvSpPr>
        <p:spPr>
          <a:xfrm>
            <a:off x="457186" y="3363913"/>
            <a:ext cx="5273628" cy="5867554"/>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6BA15CE4-9C5B-4DD4-9334-613E584A897D}"/>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A5210B5A-E47F-4858-B45E-5B1BEE8B2507}"/>
              </a:ext>
            </a:extLst>
          </p:cNvPr>
          <p:cNvSpPr>
            <a:spLocks noGrp="1"/>
          </p:cNvSpPr>
          <p:nvPr>
            <p:ph type="ftr" sz="quarter" idx="11"/>
          </p:nvPr>
        </p:nvSpPr>
        <p:spPr/>
        <p:txBody>
          <a:bodyPr/>
          <a:lstStyle/>
          <a:p>
            <a:pPr algn="ctr"/>
            <a:r>
              <a:rPr lang="en-AU" dirty="0"/>
              <a:t>[Footer]</a:t>
            </a:r>
          </a:p>
        </p:txBody>
      </p:sp>
      <p:sp>
        <p:nvSpPr>
          <p:cNvPr id="5" name="Slide Number Placeholder 4">
            <a:extLst>
              <a:ext uri="{FF2B5EF4-FFF2-40B4-BE49-F238E27FC236}">
                <a16:creationId xmlns:a16="http://schemas.microsoft.com/office/drawing/2014/main" id="{8C22C6C2-929C-48AB-A46A-05FC0AD94C2B}"/>
              </a:ext>
            </a:extLst>
          </p:cNvPr>
          <p:cNvSpPr>
            <a:spLocks noGrp="1"/>
          </p:cNvSpPr>
          <p:nvPr>
            <p:ph type="sldNum" sz="quarter" idx="12"/>
          </p:nvPr>
        </p:nvSpPr>
        <p:spPr/>
        <p:txBody>
          <a:bodyPr/>
          <a:lstStyle/>
          <a:p>
            <a:fld id="{E917DE0E-AFB1-41FD-BC35-27DB61CA125F}" type="slidenum">
              <a:rPr lang="en-AU" smtClean="0"/>
              <a:pPr/>
              <a:t>‹#›</a:t>
            </a:fld>
            <a:endParaRPr lang="en-AU" dirty="0"/>
          </a:p>
        </p:txBody>
      </p:sp>
      <p:pic>
        <p:nvPicPr>
          <p:cNvPr id="10" name="Picture 9">
            <a:extLst>
              <a:ext uri="{FF2B5EF4-FFF2-40B4-BE49-F238E27FC236}">
                <a16:creationId xmlns:a16="http://schemas.microsoft.com/office/drawing/2014/main" id="{B308A26F-06F2-4E9D-90D3-59B5F0517015}"/>
              </a:ext>
            </a:extLst>
          </p:cNvPr>
          <p:cNvPicPr>
            <a:picLocks noChangeAspect="1"/>
          </p:cNvPicPr>
          <p:nvPr userDrawn="1"/>
        </p:nvPicPr>
        <p:blipFill>
          <a:blip r:embed="rId2"/>
          <a:stretch>
            <a:fillRect/>
          </a:stretch>
        </p:blipFill>
        <p:spPr>
          <a:xfrm>
            <a:off x="14687194" y="347049"/>
            <a:ext cx="2214808" cy="187200"/>
          </a:xfrm>
          <a:prstGeom prst="rect">
            <a:avLst/>
          </a:prstGeom>
        </p:spPr>
      </p:pic>
      <p:pic>
        <p:nvPicPr>
          <p:cNvPr id="12" name="Picture 11">
            <a:extLst>
              <a:ext uri="{FF2B5EF4-FFF2-40B4-BE49-F238E27FC236}">
                <a16:creationId xmlns:a16="http://schemas.microsoft.com/office/drawing/2014/main" id="{00F2FEF4-AC70-4D84-9B67-5A54BD0F33A9}"/>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357198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57186" y="3363913"/>
            <a:ext cx="10582554" cy="5868987"/>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hasCustomPrompt="1"/>
          </p:nvPr>
        </p:nvSpPr>
        <p:spPr>
          <a:xfrm>
            <a:off x="11577186" y="3363914"/>
            <a:ext cx="5279839" cy="5868987"/>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a:extLst>
              <a:ext uri="{FF2B5EF4-FFF2-40B4-BE49-F238E27FC236}">
                <a16:creationId xmlns:a16="http://schemas.microsoft.com/office/drawing/2014/main" id="{994D7C67-E5F6-43C5-997F-6434DA21F484}"/>
              </a:ext>
            </a:extLst>
          </p:cNvPr>
          <p:cNvSpPr>
            <a:spLocks noGrp="1"/>
          </p:cNvSpPr>
          <p:nvPr>
            <p:ph type="title"/>
          </p:nvPr>
        </p:nvSpPr>
        <p:spPr/>
        <p:txBody>
          <a:bodyPr/>
          <a:lstStyle/>
          <a:p>
            <a:r>
              <a:rPr lang="en-US"/>
              <a:t>Click to edit Master title style</a:t>
            </a:r>
            <a:endParaRPr lang="en-AU" dirty="0"/>
          </a:p>
        </p:txBody>
      </p:sp>
      <p:sp>
        <p:nvSpPr>
          <p:cNvPr id="4" name="Footer Placeholder 3">
            <a:extLst>
              <a:ext uri="{FF2B5EF4-FFF2-40B4-BE49-F238E27FC236}">
                <a16:creationId xmlns:a16="http://schemas.microsoft.com/office/drawing/2014/main" id="{1A584D73-4796-4164-B818-FA3C28E0BA7F}"/>
              </a:ext>
            </a:extLst>
          </p:cNvPr>
          <p:cNvSpPr>
            <a:spLocks noGrp="1"/>
          </p:cNvSpPr>
          <p:nvPr>
            <p:ph type="ftr" sz="quarter" idx="11"/>
          </p:nvPr>
        </p:nvSpPr>
        <p:spPr/>
        <p:txBody>
          <a:bodyPr/>
          <a:lstStyle/>
          <a:p>
            <a:pPr algn="ctr"/>
            <a:r>
              <a:rPr lang="en-AU" dirty="0"/>
              <a:t>[Footer]</a:t>
            </a:r>
          </a:p>
        </p:txBody>
      </p:sp>
      <p:sp>
        <p:nvSpPr>
          <p:cNvPr id="5" name="Slide Number Placeholder 4">
            <a:extLst>
              <a:ext uri="{FF2B5EF4-FFF2-40B4-BE49-F238E27FC236}">
                <a16:creationId xmlns:a16="http://schemas.microsoft.com/office/drawing/2014/main" id="{B1262CB5-7592-412B-8108-8BFA3C6D8D0C}"/>
              </a:ext>
            </a:extLst>
          </p:cNvPr>
          <p:cNvSpPr>
            <a:spLocks noGrp="1"/>
          </p:cNvSpPr>
          <p:nvPr>
            <p:ph type="sldNum" sz="quarter" idx="12"/>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040F9683-AEE5-4C7C-8337-8F0333B05ADC}"/>
              </a:ext>
            </a:extLst>
          </p:cNvPr>
          <p:cNvPicPr>
            <a:picLocks noChangeAspect="1"/>
          </p:cNvPicPr>
          <p:nvPr userDrawn="1"/>
        </p:nvPicPr>
        <p:blipFill>
          <a:blip r:embed="rId2"/>
          <a:stretch>
            <a:fillRect/>
          </a:stretch>
        </p:blipFill>
        <p:spPr>
          <a:xfrm>
            <a:off x="14687194" y="347049"/>
            <a:ext cx="2214808" cy="187200"/>
          </a:xfrm>
          <a:prstGeom prst="rect">
            <a:avLst/>
          </a:prstGeom>
        </p:spPr>
      </p:pic>
      <p:pic>
        <p:nvPicPr>
          <p:cNvPr id="13" name="Picture 12">
            <a:extLst>
              <a:ext uri="{FF2B5EF4-FFF2-40B4-BE49-F238E27FC236}">
                <a16:creationId xmlns:a16="http://schemas.microsoft.com/office/drawing/2014/main" id="{04A82EE6-5B2A-4D35-9636-3FF0F8DEBCC9}"/>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1190524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hasCustomPrompt="1"/>
          </p:nvPr>
        </p:nvSpPr>
        <p:spPr>
          <a:xfrm>
            <a:off x="457187" y="3363913"/>
            <a:ext cx="16415143" cy="2808000"/>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6"/>
          <p:cNvSpPr>
            <a:spLocks noGrp="1"/>
          </p:cNvSpPr>
          <p:nvPr>
            <p:ph sz="quarter" idx="13" hasCustomPrompt="1"/>
          </p:nvPr>
        </p:nvSpPr>
        <p:spPr>
          <a:xfrm>
            <a:off x="481739" y="6392843"/>
            <a:ext cx="16415143" cy="2808000"/>
          </a:xfrm>
        </p:spPr>
        <p:txBody>
          <a:bodyPr/>
          <a:lstStyle>
            <a:lvl1pPr>
              <a:defRPr lang="en-US" dirty="0" smtClean="0"/>
            </a:lvl1pPr>
            <a:lvl2pPr>
              <a:defRPr lang="en-US" dirty="0" smtClean="0"/>
            </a:lvl2pPr>
            <a:lvl3pPr>
              <a:defRPr lang="en-US" dirty="0" smtClean="0"/>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166DFF93-5525-475A-BA2F-1F0C4F78D56B}"/>
              </a:ext>
            </a:extLst>
          </p:cNvPr>
          <p:cNvSpPr>
            <a:spLocks noGrp="1"/>
          </p:cNvSpPr>
          <p:nvPr>
            <p:ph type="ftr" sz="quarter" idx="14"/>
          </p:nvPr>
        </p:nvSpPr>
        <p:spPr/>
        <p:txBody>
          <a:bodyPr/>
          <a:lstStyle/>
          <a:p>
            <a:pPr algn="ctr"/>
            <a:r>
              <a:rPr lang="en-AU" dirty="0"/>
              <a:t>[Footer]</a:t>
            </a:r>
          </a:p>
        </p:txBody>
      </p:sp>
      <p:sp>
        <p:nvSpPr>
          <p:cNvPr id="5" name="Slide Number Placeholder 4">
            <a:extLst>
              <a:ext uri="{FF2B5EF4-FFF2-40B4-BE49-F238E27FC236}">
                <a16:creationId xmlns:a16="http://schemas.microsoft.com/office/drawing/2014/main" id="{E7DE2A29-28F0-4172-8807-541DB74FB84F}"/>
              </a:ext>
            </a:extLst>
          </p:cNvPr>
          <p:cNvSpPr>
            <a:spLocks noGrp="1"/>
          </p:cNvSpPr>
          <p:nvPr>
            <p:ph type="sldNum" sz="quarter" idx="15"/>
          </p:nvPr>
        </p:nvSpPr>
        <p:spPr/>
        <p:txBody>
          <a:bodyPr/>
          <a:lstStyle/>
          <a:p>
            <a:fld id="{E917DE0E-AFB1-41FD-BC35-27DB61CA125F}" type="slidenum">
              <a:rPr lang="en-AU" smtClean="0"/>
              <a:pPr/>
              <a:t>‹#›</a:t>
            </a:fld>
            <a:endParaRPr lang="en-AU" dirty="0"/>
          </a:p>
        </p:txBody>
      </p:sp>
      <p:pic>
        <p:nvPicPr>
          <p:cNvPr id="11" name="Picture 10">
            <a:extLst>
              <a:ext uri="{FF2B5EF4-FFF2-40B4-BE49-F238E27FC236}">
                <a16:creationId xmlns:a16="http://schemas.microsoft.com/office/drawing/2014/main" id="{1EE7CF56-F1E5-4795-9265-7AD96EC856CD}"/>
              </a:ext>
            </a:extLst>
          </p:cNvPr>
          <p:cNvPicPr>
            <a:picLocks noChangeAspect="1"/>
          </p:cNvPicPr>
          <p:nvPr userDrawn="1"/>
        </p:nvPicPr>
        <p:blipFill>
          <a:blip r:embed="rId2"/>
          <a:stretch>
            <a:fillRect/>
          </a:stretch>
        </p:blipFill>
        <p:spPr>
          <a:xfrm>
            <a:off x="14687194" y="347049"/>
            <a:ext cx="2214808" cy="187200"/>
          </a:xfrm>
          <a:prstGeom prst="rect">
            <a:avLst/>
          </a:prstGeom>
        </p:spPr>
      </p:pic>
      <p:pic>
        <p:nvPicPr>
          <p:cNvPr id="12" name="Picture 11">
            <a:extLst>
              <a:ext uri="{FF2B5EF4-FFF2-40B4-BE49-F238E27FC236}">
                <a16:creationId xmlns:a16="http://schemas.microsoft.com/office/drawing/2014/main" id="{4389AB79-1006-4785-9565-5855A6C4642E}"/>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tter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AE5D8E-5794-4172-9477-A462C7ED6718}"/>
              </a:ext>
            </a:extLst>
          </p:cNvPr>
          <p:cNvPicPr>
            <a:picLocks noChangeAspect="1"/>
          </p:cNvPicPr>
          <p:nvPr userDrawn="1"/>
        </p:nvPicPr>
        <p:blipFill rotWithShape="1">
          <a:blip r:embed="rId2"/>
          <a:srcRect l="39478"/>
          <a:stretch/>
        </p:blipFill>
        <p:spPr>
          <a:xfrm>
            <a:off x="6844397" y="182"/>
            <a:ext cx="10492692" cy="9751648"/>
          </a:xfrm>
          <a:prstGeom prst="rect">
            <a:avLst/>
          </a:prstGeom>
        </p:spPr>
      </p:pic>
      <p:sp>
        <p:nvSpPr>
          <p:cNvPr id="4" name="Content Placeholder 3"/>
          <p:cNvSpPr>
            <a:spLocks noGrp="1"/>
          </p:cNvSpPr>
          <p:nvPr>
            <p:ph sz="quarter" idx="11"/>
          </p:nvPr>
        </p:nvSpPr>
        <p:spPr>
          <a:xfrm>
            <a:off x="457186" y="3363913"/>
            <a:ext cx="6173982" cy="586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itle 4">
            <a:extLst>
              <a:ext uri="{FF2B5EF4-FFF2-40B4-BE49-F238E27FC236}">
                <a16:creationId xmlns:a16="http://schemas.microsoft.com/office/drawing/2014/main" id="{EAF6CA74-EFFC-4784-A2B0-42206EF4D599}"/>
              </a:ext>
            </a:extLst>
          </p:cNvPr>
          <p:cNvSpPr>
            <a:spLocks noGrp="1"/>
          </p:cNvSpPr>
          <p:nvPr>
            <p:ph type="title"/>
          </p:nvPr>
        </p:nvSpPr>
        <p:spPr>
          <a:xfrm>
            <a:off x="478399" y="1978616"/>
            <a:ext cx="6173982" cy="1313215"/>
          </a:xfrm>
        </p:spPr>
        <p:txBody>
          <a:bodyPr/>
          <a:lstStyle/>
          <a:p>
            <a:r>
              <a:rPr lang="en-US"/>
              <a:t>Click to edit Master title style</a:t>
            </a:r>
            <a:endParaRPr lang="en-AU" dirty="0"/>
          </a:p>
        </p:txBody>
      </p:sp>
      <p:sp>
        <p:nvSpPr>
          <p:cNvPr id="7" name="Slide Number Placeholder 6">
            <a:extLst>
              <a:ext uri="{FF2B5EF4-FFF2-40B4-BE49-F238E27FC236}">
                <a16:creationId xmlns:a16="http://schemas.microsoft.com/office/drawing/2014/main" id="{E0BB7F35-A287-4632-A2D6-444EC97FAC85}"/>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2B352C9B-A878-4E28-8F19-9BFE09A0DF8F}"/>
              </a:ext>
            </a:extLst>
          </p:cNvPr>
          <p:cNvPicPr>
            <a:picLocks noChangeAspect="1"/>
          </p:cNvPicPr>
          <p:nvPr userDrawn="1"/>
        </p:nvPicPr>
        <p:blipFill>
          <a:blip r:embed="rId3"/>
          <a:stretch>
            <a:fillRect/>
          </a:stretch>
        </p:blipFill>
        <p:spPr>
          <a:xfrm>
            <a:off x="457189" y="350324"/>
            <a:ext cx="516476" cy="396000"/>
          </a:xfrm>
          <a:prstGeom prst="rect">
            <a:avLst/>
          </a:prstGeom>
        </p:spPr>
      </p:pic>
      <p:pic>
        <p:nvPicPr>
          <p:cNvPr id="13" name="Picture 12">
            <a:extLst>
              <a:ext uri="{FF2B5EF4-FFF2-40B4-BE49-F238E27FC236}">
                <a16:creationId xmlns:a16="http://schemas.microsoft.com/office/drawing/2014/main" id="{5CFD2763-69FC-4FBC-A018-A5B79D9BF1C2}"/>
              </a:ext>
            </a:extLst>
          </p:cNvPr>
          <p:cNvPicPr>
            <a:picLocks noChangeAspect="1"/>
          </p:cNvPicPr>
          <p:nvPr userDrawn="1"/>
        </p:nvPicPr>
        <p:blipFill>
          <a:blip r:embed="rId4"/>
          <a:stretch>
            <a:fillRect/>
          </a:stretch>
        </p:blipFill>
        <p:spPr>
          <a:xfrm>
            <a:off x="14648116" y="347049"/>
            <a:ext cx="2292963" cy="187200"/>
          </a:xfrm>
          <a:prstGeom prst="rect">
            <a:avLst/>
          </a:prstGeom>
        </p:spPr>
      </p:pic>
    </p:spTree>
    <p:extLst>
      <p:ext uri="{BB962C8B-B14F-4D97-AF65-F5344CB8AC3E}">
        <p14:creationId xmlns:p14="http://schemas.microsoft.com/office/powerpoint/2010/main" val="224677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attern 2">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F88F8E-C995-44E9-88C3-777D604D7D8F}"/>
              </a:ext>
            </a:extLst>
          </p:cNvPr>
          <p:cNvPicPr>
            <a:picLocks noChangeAspect="1"/>
          </p:cNvPicPr>
          <p:nvPr userDrawn="1"/>
        </p:nvPicPr>
        <p:blipFill rotWithShape="1">
          <a:blip r:embed="rId2"/>
          <a:srcRect l="39478"/>
          <a:stretch/>
        </p:blipFill>
        <p:spPr>
          <a:xfrm>
            <a:off x="6844397" y="182"/>
            <a:ext cx="10492692" cy="9751648"/>
          </a:xfrm>
          <a:prstGeom prst="rect">
            <a:avLst/>
          </a:prstGeom>
        </p:spPr>
      </p:pic>
      <p:sp>
        <p:nvSpPr>
          <p:cNvPr id="4" name="Content Placeholder 3"/>
          <p:cNvSpPr>
            <a:spLocks noGrp="1"/>
          </p:cNvSpPr>
          <p:nvPr>
            <p:ph sz="quarter" idx="11"/>
          </p:nvPr>
        </p:nvSpPr>
        <p:spPr>
          <a:xfrm>
            <a:off x="457186" y="3363913"/>
            <a:ext cx="6173982" cy="586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itle 4">
            <a:extLst>
              <a:ext uri="{FF2B5EF4-FFF2-40B4-BE49-F238E27FC236}">
                <a16:creationId xmlns:a16="http://schemas.microsoft.com/office/drawing/2014/main" id="{EAF6CA74-EFFC-4784-A2B0-42206EF4D599}"/>
              </a:ext>
            </a:extLst>
          </p:cNvPr>
          <p:cNvSpPr>
            <a:spLocks noGrp="1"/>
          </p:cNvSpPr>
          <p:nvPr>
            <p:ph type="title"/>
          </p:nvPr>
        </p:nvSpPr>
        <p:spPr>
          <a:xfrm>
            <a:off x="478399" y="1978616"/>
            <a:ext cx="6173982" cy="1313215"/>
          </a:xfrm>
        </p:spPr>
        <p:txBody>
          <a:bodyPr/>
          <a:lstStyle/>
          <a:p>
            <a:r>
              <a:rPr lang="en-US"/>
              <a:t>Click to edit Master title style</a:t>
            </a:r>
            <a:endParaRPr lang="en-AU" dirty="0"/>
          </a:p>
        </p:txBody>
      </p:sp>
      <p:sp>
        <p:nvSpPr>
          <p:cNvPr id="7" name="Slide Number Placeholder 6">
            <a:extLst>
              <a:ext uri="{FF2B5EF4-FFF2-40B4-BE49-F238E27FC236}">
                <a16:creationId xmlns:a16="http://schemas.microsoft.com/office/drawing/2014/main" id="{E0BB7F35-A287-4632-A2D6-444EC97FAC85}"/>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10" name="Picture 9">
            <a:extLst>
              <a:ext uri="{FF2B5EF4-FFF2-40B4-BE49-F238E27FC236}">
                <a16:creationId xmlns:a16="http://schemas.microsoft.com/office/drawing/2014/main" id="{5222DE8C-193B-40D2-86E4-37390E84CCAA}"/>
              </a:ext>
            </a:extLst>
          </p:cNvPr>
          <p:cNvPicPr>
            <a:picLocks noChangeAspect="1"/>
          </p:cNvPicPr>
          <p:nvPr userDrawn="1"/>
        </p:nvPicPr>
        <p:blipFill>
          <a:blip r:embed="rId3"/>
          <a:stretch>
            <a:fillRect/>
          </a:stretch>
        </p:blipFill>
        <p:spPr>
          <a:xfrm>
            <a:off x="457189" y="350324"/>
            <a:ext cx="516476" cy="396000"/>
          </a:xfrm>
          <a:prstGeom prst="rect">
            <a:avLst/>
          </a:prstGeom>
        </p:spPr>
      </p:pic>
      <p:pic>
        <p:nvPicPr>
          <p:cNvPr id="12" name="Picture 11">
            <a:extLst>
              <a:ext uri="{FF2B5EF4-FFF2-40B4-BE49-F238E27FC236}">
                <a16:creationId xmlns:a16="http://schemas.microsoft.com/office/drawing/2014/main" id="{982B9284-71F9-4742-8BC8-CBD640B6E8C0}"/>
              </a:ext>
            </a:extLst>
          </p:cNvPr>
          <p:cNvPicPr>
            <a:picLocks noChangeAspect="1"/>
          </p:cNvPicPr>
          <p:nvPr userDrawn="1"/>
        </p:nvPicPr>
        <p:blipFill>
          <a:blip r:embed="rId4"/>
          <a:stretch>
            <a:fillRect/>
          </a:stretch>
        </p:blipFill>
        <p:spPr>
          <a:xfrm>
            <a:off x="14648116" y="347049"/>
            <a:ext cx="2292963" cy="187200"/>
          </a:xfrm>
          <a:prstGeom prst="rect">
            <a:avLst/>
          </a:prstGeom>
        </p:spPr>
      </p:pic>
    </p:spTree>
    <p:extLst>
      <p:ext uri="{BB962C8B-B14F-4D97-AF65-F5344CB8AC3E}">
        <p14:creationId xmlns:p14="http://schemas.microsoft.com/office/powerpoint/2010/main" val="62122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5B253F-6E57-4153-B4A9-E4A9AD7BE1DF}"/>
              </a:ext>
            </a:extLst>
          </p:cNvPr>
          <p:cNvSpPr/>
          <p:nvPr userDrawn="1"/>
        </p:nvSpPr>
        <p:spPr>
          <a:xfrm>
            <a:off x="1" y="-1"/>
            <a:ext cx="17337087" cy="9752013"/>
          </a:xfrm>
          <a:prstGeom prst="rect">
            <a:avLst/>
          </a:prstGeom>
          <a:solidFill>
            <a:srgbClr val="00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2" name="Title 1"/>
          <p:cNvSpPr>
            <a:spLocks noGrp="1"/>
          </p:cNvSpPr>
          <p:nvPr>
            <p:ph type="title" hasCustomPrompt="1"/>
          </p:nvPr>
        </p:nvSpPr>
        <p:spPr>
          <a:xfrm>
            <a:off x="457187" y="2010545"/>
            <a:ext cx="15495003" cy="2865462"/>
          </a:xfrm>
        </p:spPr>
        <p:txBody>
          <a:bodyPr>
            <a:noAutofit/>
          </a:bodyPr>
          <a:lstStyle>
            <a:lvl1pPr>
              <a:lnSpc>
                <a:spcPct val="80000"/>
              </a:lnSpc>
              <a:defRPr sz="11800">
                <a:solidFill>
                  <a:schemeClr val="bg1"/>
                </a:solidFill>
              </a:defRPr>
            </a:lvl1pPr>
          </a:lstStyle>
          <a:p>
            <a:r>
              <a:rPr lang="en-US" dirty="0"/>
              <a:t>[Presentation Title]</a:t>
            </a:r>
            <a:endParaRPr lang="en-AU" dirty="0"/>
          </a:p>
        </p:txBody>
      </p:sp>
      <p:sp>
        <p:nvSpPr>
          <p:cNvPr id="7" name="Text Placeholder 6"/>
          <p:cNvSpPr>
            <a:spLocks noGrp="1"/>
          </p:cNvSpPr>
          <p:nvPr>
            <p:ph type="body" sz="quarter" idx="10" hasCustomPrompt="1"/>
          </p:nvPr>
        </p:nvSpPr>
        <p:spPr>
          <a:xfrm>
            <a:off x="457186" y="4731990"/>
            <a:ext cx="15501417" cy="2588022"/>
          </a:xfrm>
        </p:spPr>
        <p:txBody>
          <a:bodyPr>
            <a:normAutofit/>
          </a:bodyPr>
          <a:lstStyle>
            <a:lvl1pPr marL="0" indent="0">
              <a:buNone/>
              <a:defRPr sz="5800">
                <a:solidFill>
                  <a:schemeClr val="bg1"/>
                </a:solidFill>
              </a:defRPr>
            </a:lvl1pPr>
          </a:lstStyle>
          <a:p>
            <a:pPr lvl="0"/>
            <a:r>
              <a:rPr lang="en-US" dirty="0"/>
              <a:t>[Presenter Name]</a:t>
            </a:r>
          </a:p>
        </p:txBody>
      </p:sp>
      <p:pic>
        <p:nvPicPr>
          <p:cNvPr id="6" name="Picture 5">
            <a:extLst>
              <a:ext uri="{FF2B5EF4-FFF2-40B4-BE49-F238E27FC236}">
                <a16:creationId xmlns:a16="http://schemas.microsoft.com/office/drawing/2014/main" id="{EC3B3AAE-1896-4A98-A246-9A4E80DA46A9}"/>
              </a:ext>
            </a:extLst>
          </p:cNvPr>
          <p:cNvPicPr>
            <a:picLocks noChangeAspect="1"/>
          </p:cNvPicPr>
          <p:nvPr userDrawn="1"/>
        </p:nvPicPr>
        <p:blipFill>
          <a:blip r:embed="rId2"/>
          <a:stretch>
            <a:fillRect/>
          </a:stretch>
        </p:blipFill>
        <p:spPr>
          <a:xfrm>
            <a:off x="457189" y="350324"/>
            <a:ext cx="516476" cy="396000"/>
          </a:xfrm>
          <a:prstGeom prst="rect">
            <a:avLst/>
          </a:prstGeom>
        </p:spPr>
      </p:pic>
      <p:sp>
        <p:nvSpPr>
          <p:cNvPr id="8" name="Footer Placeholder 7">
            <a:extLst>
              <a:ext uri="{FF2B5EF4-FFF2-40B4-BE49-F238E27FC236}">
                <a16:creationId xmlns:a16="http://schemas.microsoft.com/office/drawing/2014/main" id="{AB02DA4E-EE8A-4DE3-A265-D45FF54BE9A8}"/>
              </a:ext>
            </a:extLst>
          </p:cNvPr>
          <p:cNvSpPr>
            <a:spLocks noGrp="1"/>
          </p:cNvSpPr>
          <p:nvPr>
            <p:ph type="ftr" sz="quarter" idx="11"/>
          </p:nvPr>
        </p:nvSpPr>
        <p:spPr/>
        <p:txBody>
          <a:bodyPr/>
          <a:lstStyle>
            <a:lvl1pPr>
              <a:defRPr>
                <a:solidFill>
                  <a:schemeClr val="bg1"/>
                </a:solidFill>
              </a:defRPr>
            </a:lvl1pPr>
          </a:lstStyle>
          <a:p>
            <a:pPr algn="ctr"/>
            <a:r>
              <a:rPr lang="en-AU" dirty="0"/>
              <a:t>[Footer]</a:t>
            </a:r>
          </a:p>
        </p:txBody>
      </p:sp>
      <p:sp>
        <p:nvSpPr>
          <p:cNvPr id="9" name="Slide Number Placeholder 8">
            <a:extLst>
              <a:ext uri="{FF2B5EF4-FFF2-40B4-BE49-F238E27FC236}">
                <a16:creationId xmlns:a16="http://schemas.microsoft.com/office/drawing/2014/main" id="{F7661B98-F50D-413A-B3C3-7FED0F3F2470}"/>
              </a:ext>
            </a:extLst>
          </p:cNvPr>
          <p:cNvSpPr>
            <a:spLocks noGrp="1"/>
          </p:cNvSpPr>
          <p:nvPr>
            <p:ph type="sldNum" sz="quarter" idx="12"/>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10" name="Picture 9">
            <a:extLst>
              <a:ext uri="{FF2B5EF4-FFF2-40B4-BE49-F238E27FC236}">
                <a16:creationId xmlns:a16="http://schemas.microsoft.com/office/drawing/2014/main" id="{918A2211-08DC-44ED-BA4C-EA9B5E049F50}"/>
              </a:ext>
            </a:extLst>
          </p:cNvPr>
          <p:cNvPicPr>
            <a:picLocks noChangeAspect="1"/>
          </p:cNvPicPr>
          <p:nvPr userDrawn="1"/>
        </p:nvPicPr>
        <p:blipFill>
          <a:blip r:embed="rId3"/>
          <a:stretch>
            <a:fillRect/>
          </a:stretch>
        </p:blipFill>
        <p:spPr>
          <a:xfrm>
            <a:off x="14648116" y="347049"/>
            <a:ext cx="2292963" cy="187200"/>
          </a:xfrm>
          <a:prstGeom prst="rect">
            <a:avLst/>
          </a:prstGeom>
        </p:spPr>
      </p:pic>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attern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66E66D3-31E0-4E7E-974A-CBAF78AFBE70}"/>
              </a:ext>
            </a:extLst>
          </p:cNvPr>
          <p:cNvPicPr>
            <a:picLocks noChangeAspect="1"/>
          </p:cNvPicPr>
          <p:nvPr userDrawn="1"/>
        </p:nvPicPr>
        <p:blipFill rotWithShape="1">
          <a:blip r:embed="rId2"/>
          <a:srcRect l="40032"/>
          <a:stretch/>
        </p:blipFill>
        <p:spPr>
          <a:xfrm>
            <a:off x="6940405" y="182"/>
            <a:ext cx="10396684" cy="9751648"/>
          </a:xfrm>
          <a:prstGeom prst="rect">
            <a:avLst/>
          </a:prstGeom>
        </p:spPr>
      </p:pic>
      <p:sp>
        <p:nvSpPr>
          <p:cNvPr id="4" name="Content Placeholder 3"/>
          <p:cNvSpPr>
            <a:spLocks noGrp="1"/>
          </p:cNvSpPr>
          <p:nvPr>
            <p:ph sz="quarter" idx="11"/>
          </p:nvPr>
        </p:nvSpPr>
        <p:spPr>
          <a:xfrm>
            <a:off x="457186" y="3363913"/>
            <a:ext cx="6173982" cy="586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itle 4">
            <a:extLst>
              <a:ext uri="{FF2B5EF4-FFF2-40B4-BE49-F238E27FC236}">
                <a16:creationId xmlns:a16="http://schemas.microsoft.com/office/drawing/2014/main" id="{EAF6CA74-EFFC-4784-A2B0-42206EF4D599}"/>
              </a:ext>
            </a:extLst>
          </p:cNvPr>
          <p:cNvSpPr>
            <a:spLocks noGrp="1"/>
          </p:cNvSpPr>
          <p:nvPr>
            <p:ph type="title"/>
          </p:nvPr>
        </p:nvSpPr>
        <p:spPr>
          <a:xfrm>
            <a:off x="478399" y="1978616"/>
            <a:ext cx="6173982" cy="1313215"/>
          </a:xfrm>
        </p:spPr>
        <p:txBody>
          <a:bodyPr/>
          <a:lstStyle/>
          <a:p>
            <a:r>
              <a:rPr lang="en-US"/>
              <a:t>Click to edit Master title style</a:t>
            </a:r>
            <a:endParaRPr lang="en-AU" dirty="0"/>
          </a:p>
        </p:txBody>
      </p:sp>
      <p:sp>
        <p:nvSpPr>
          <p:cNvPr id="7" name="Slide Number Placeholder 6">
            <a:extLst>
              <a:ext uri="{FF2B5EF4-FFF2-40B4-BE49-F238E27FC236}">
                <a16:creationId xmlns:a16="http://schemas.microsoft.com/office/drawing/2014/main" id="{E0BB7F35-A287-4632-A2D6-444EC97FAC85}"/>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10" name="Picture 9">
            <a:extLst>
              <a:ext uri="{FF2B5EF4-FFF2-40B4-BE49-F238E27FC236}">
                <a16:creationId xmlns:a16="http://schemas.microsoft.com/office/drawing/2014/main" id="{6C8D64DB-0525-4239-B7EF-7462FB2A80AF}"/>
              </a:ext>
            </a:extLst>
          </p:cNvPr>
          <p:cNvPicPr>
            <a:picLocks noChangeAspect="1"/>
          </p:cNvPicPr>
          <p:nvPr userDrawn="1"/>
        </p:nvPicPr>
        <p:blipFill>
          <a:blip r:embed="rId3"/>
          <a:stretch>
            <a:fillRect/>
          </a:stretch>
        </p:blipFill>
        <p:spPr>
          <a:xfrm>
            <a:off x="457189" y="350324"/>
            <a:ext cx="516476" cy="396000"/>
          </a:xfrm>
          <a:prstGeom prst="rect">
            <a:avLst/>
          </a:prstGeom>
        </p:spPr>
      </p:pic>
      <p:pic>
        <p:nvPicPr>
          <p:cNvPr id="12" name="Picture 11">
            <a:extLst>
              <a:ext uri="{FF2B5EF4-FFF2-40B4-BE49-F238E27FC236}">
                <a16:creationId xmlns:a16="http://schemas.microsoft.com/office/drawing/2014/main" id="{40135A38-8B72-4CF7-A576-8AB549768E04}"/>
              </a:ext>
            </a:extLst>
          </p:cNvPr>
          <p:cNvPicPr>
            <a:picLocks noChangeAspect="1"/>
          </p:cNvPicPr>
          <p:nvPr userDrawn="1"/>
        </p:nvPicPr>
        <p:blipFill>
          <a:blip r:embed="rId4"/>
          <a:stretch>
            <a:fillRect/>
          </a:stretch>
        </p:blipFill>
        <p:spPr>
          <a:xfrm>
            <a:off x="14648116" y="347049"/>
            <a:ext cx="2292963" cy="187200"/>
          </a:xfrm>
          <a:prstGeom prst="rect">
            <a:avLst/>
          </a:prstGeom>
        </p:spPr>
      </p:pic>
    </p:spTree>
    <p:extLst>
      <p:ext uri="{BB962C8B-B14F-4D97-AF65-F5344CB8AC3E}">
        <p14:creationId xmlns:p14="http://schemas.microsoft.com/office/powerpoint/2010/main" val="3705461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ttern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37C1B2-371D-4FFC-9EBF-0783BD761A79}"/>
              </a:ext>
            </a:extLst>
          </p:cNvPr>
          <p:cNvSpPr/>
          <p:nvPr userDrawn="1"/>
        </p:nvSpPr>
        <p:spPr>
          <a:xfrm>
            <a:off x="7239093" y="1"/>
            <a:ext cx="10108661" cy="97520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4" name="Content Placeholder 3"/>
          <p:cNvSpPr>
            <a:spLocks noGrp="1"/>
          </p:cNvSpPr>
          <p:nvPr>
            <p:ph sz="quarter" idx="11"/>
          </p:nvPr>
        </p:nvSpPr>
        <p:spPr>
          <a:xfrm>
            <a:off x="457186" y="3363913"/>
            <a:ext cx="6173982" cy="586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itle 4">
            <a:extLst>
              <a:ext uri="{FF2B5EF4-FFF2-40B4-BE49-F238E27FC236}">
                <a16:creationId xmlns:a16="http://schemas.microsoft.com/office/drawing/2014/main" id="{EAF6CA74-EFFC-4784-A2B0-42206EF4D599}"/>
              </a:ext>
            </a:extLst>
          </p:cNvPr>
          <p:cNvSpPr>
            <a:spLocks noGrp="1"/>
          </p:cNvSpPr>
          <p:nvPr>
            <p:ph type="title"/>
          </p:nvPr>
        </p:nvSpPr>
        <p:spPr>
          <a:xfrm>
            <a:off x="478399" y="1978616"/>
            <a:ext cx="6173982" cy="1313215"/>
          </a:xfrm>
        </p:spPr>
        <p:txBody>
          <a:bodyPr/>
          <a:lstStyle/>
          <a:p>
            <a:r>
              <a:rPr lang="en-US"/>
              <a:t>Click to edit Master title style</a:t>
            </a:r>
            <a:endParaRPr lang="en-AU" dirty="0"/>
          </a:p>
        </p:txBody>
      </p:sp>
      <p:sp>
        <p:nvSpPr>
          <p:cNvPr id="7" name="Slide Number Placeholder 6">
            <a:extLst>
              <a:ext uri="{FF2B5EF4-FFF2-40B4-BE49-F238E27FC236}">
                <a16:creationId xmlns:a16="http://schemas.microsoft.com/office/drawing/2014/main" id="{E0BB7F35-A287-4632-A2D6-444EC97FAC85}"/>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3" name="Picture 2">
            <a:extLst>
              <a:ext uri="{FF2B5EF4-FFF2-40B4-BE49-F238E27FC236}">
                <a16:creationId xmlns:a16="http://schemas.microsoft.com/office/drawing/2014/main" id="{7F927E38-93E1-4C04-83A5-FBD94BE75C58}"/>
              </a:ext>
            </a:extLst>
          </p:cNvPr>
          <p:cNvPicPr>
            <a:picLocks noChangeAspect="1"/>
          </p:cNvPicPr>
          <p:nvPr userDrawn="1"/>
        </p:nvPicPr>
        <p:blipFill>
          <a:blip r:embed="rId2"/>
          <a:srcRect/>
          <a:stretch/>
        </p:blipFill>
        <p:spPr>
          <a:xfrm>
            <a:off x="10273564" y="1171686"/>
            <a:ext cx="3996830" cy="7854879"/>
          </a:xfrm>
          <a:prstGeom prst="rect">
            <a:avLst/>
          </a:prstGeom>
        </p:spPr>
      </p:pic>
      <p:pic>
        <p:nvPicPr>
          <p:cNvPr id="12" name="Picture 11">
            <a:extLst>
              <a:ext uri="{FF2B5EF4-FFF2-40B4-BE49-F238E27FC236}">
                <a16:creationId xmlns:a16="http://schemas.microsoft.com/office/drawing/2014/main" id="{EF6DF0E0-E4B3-49BF-A9CB-B5C1AC69E3A0}"/>
              </a:ext>
            </a:extLst>
          </p:cNvPr>
          <p:cNvPicPr>
            <a:picLocks noChangeAspect="1"/>
          </p:cNvPicPr>
          <p:nvPr userDrawn="1"/>
        </p:nvPicPr>
        <p:blipFill>
          <a:blip r:embed="rId3"/>
          <a:stretch>
            <a:fillRect/>
          </a:stretch>
        </p:blipFill>
        <p:spPr>
          <a:xfrm>
            <a:off x="457189" y="350324"/>
            <a:ext cx="516476" cy="396000"/>
          </a:xfrm>
          <a:prstGeom prst="rect">
            <a:avLst/>
          </a:prstGeom>
        </p:spPr>
      </p:pic>
      <p:pic>
        <p:nvPicPr>
          <p:cNvPr id="13" name="Picture 12">
            <a:extLst>
              <a:ext uri="{FF2B5EF4-FFF2-40B4-BE49-F238E27FC236}">
                <a16:creationId xmlns:a16="http://schemas.microsoft.com/office/drawing/2014/main" id="{0E62FCC1-F0E2-4D15-B831-1642D56F9DA1}"/>
              </a:ext>
            </a:extLst>
          </p:cNvPr>
          <p:cNvPicPr>
            <a:picLocks noChangeAspect="1"/>
          </p:cNvPicPr>
          <p:nvPr userDrawn="1"/>
        </p:nvPicPr>
        <p:blipFill>
          <a:blip r:embed="rId4"/>
          <a:stretch>
            <a:fillRect/>
          </a:stretch>
        </p:blipFill>
        <p:spPr>
          <a:xfrm>
            <a:off x="14648116" y="347049"/>
            <a:ext cx="2292963" cy="187200"/>
          </a:xfrm>
          <a:prstGeom prst="rect">
            <a:avLst/>
          </a:prstGeom>
        </p:spPr>
      </p:pic>
    </p:spTree>
    <p:extLst>
      <p:ext uri="{BB962C8B-B14F-4D97-AF65-F5344CB8AC3E}">
        <p14:creationId xmlns:p14="http://schemas.microsoft.com/office/powerpoint/2010/main" val="82633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attern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37C1B2-371D-4FFC-9EBF-0783BD761A79}"/>
              </a:ext>
            </a:extLst>
          </p:cNvPr>
          <p:cNvSpPr/>
          <p:nvPr userDrawn="1"/>
        </p:nvSpPr>
        <p:spPr>
          <a:xfrm>
            <a:off x="7239093" y="1"/>
            <a:ext cx="10108661" cy="9752013"/>
          </a:xfrm>
          <a:prstGeom prst="rect">
            <a:avLst/>
          </a:prstGeom>
          <a:solidFill>
            <a:srgbClr val="00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4" name="Content Placeholder 3"/>
          <p:cNvSpPr>
            <a:spLocks noGrp="1"/>
          </p:cNvSpPr>
          <p:nvPr>
            <p:ph sz="quarter" idx="11"/>
          </p:nvPr>
        </p:nvSpPr>
        <p:spPr>
          <a:xfrm>
            <a:off x="457186" y="3363913"/>
            <a:ext cx="6173982" cy="586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itle 4">
            <a:extLst>
              <a:ext uri="{FF2B5EF4-FFF2-40B4-BE49-F238E27FC236}">
                <a16:creationId xmlns:a16="http://schemas.microsoft.com/office/drawing/2014/main" id="{EAF6CA74-EFFC-4784-A2B0-42206EF4D599}"/>
              </a:ext>
            </a:extLst>
          </p:cNvPr>
          <p:cNvSpPr>
            <a:spLocks noGrp="1"/>
          </p:cNvSpPr>
          <p:nvPr>
            <p:ph type="title"/>
          </p:nvPr>
        </p:nvSpPr>
        <p:spPr>
          <a:xfrm>
            <a:off x="478399" y="1978616"/>
            <a:ext cx="6173982" cy="1313215"/>
          </a:xfrm>
        </p:spPr>
        <p:txBody>
          <a:bodyPr/>
          <a:lstStyle/>
          <a:p>
            <a:r>
              <a:rPr lang="en-US"/>
              <a:t>Click to edit Master title style</a:t>
            </a:r>
            <a:endParaRPr lang="en-AU" dirty="0"/>
          </a:p>
        </p:txBody>
      </p:sp>
      <p:sp>
        <p:nvSpPr>
          <p:cNvPr id="7" name="Slide Number Placeholder 6">
            <a:extLst>
              <a:ext uri="{FF2B5EF4-FFF2-40B4-BE49-F238E27FC236}">
                <a16:creationId xmlns:a16="http://schemas.microsoft.com/office/drawing/2014/main" id="{E0BB7F35-A287-4632-A2D6-444EC97FAC85}"/>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14" name="Picture 13">
            <a:extLst>
              <a:ext uri="{FF2B5EF4-FFF2-40B4-BE49-F238E27FC236}">
                <a16:creationId xmlns:a16="http://schemas.microsoft.com/office/drawing/2014/main" id="{96605E55-8F6E-49C2-A14D-4F7EA9A24760}"/>
              </a:ext>
            </a:extLst>
          </p:cNvPr>
          <p:cNvPicPr>
            <a:picLocks noChangeAspect="1"/>
          </p:cNvPicPr>
          <p:nvPr userDrawn="1"/>
        </p:nvPicPr>
        <p:blipFill>
          <a:blip r:embed="rId2"/>
          <a:stretch>
            <a:fillRect/>
          </a:stretch>
        </p:blipFill>
        <p:spPr>
          <a:xfrm>
            <a:off x="8505891" y="1938389"/>
            <a:ext cx="7609624" cy="5750064"/>
          </a:xfrm>
          <a:prstGeom prst="rect">
            <a:avLst/>
          </a:prstGeom>
        </p:spPr>
      </p:pic>
      <p:pic>
        <p:nvPicPr>
          <p:cNvPr id="12" name="Picture 11">
            <a:extLst>
              <a:ext uri="{FF2B5EF4-FFF2-40B4-BE49-F238E27FC236}">
                <a16:creationId xmlns:a16="http://schemas.microsoft.com/office/drawing/2014/main" id="{7349E37B-FA5B-427F-9B9C-C22AEEF46499}"/>
              </a:ext>
            </a:extLst>
          </p:cNvPr>
          <p:cNvPicPr>
            <a:picLocks noChangeAspect="1"/>
          </p:cNvPicPr>
          <p:nvPr userDrawn="1"/>
        </p:nvPicPr>
        <p:blipFill>
          <a:blip r:embed="rId3"/>
          <a:stretch>
            <a:fillRect/>
          </a:stretch>
        </p:blipFill>
        <p:spPr>
          <a:xfrm>
            <a:off x="457189" y="350324"/>
            <a:ext cx="516476" cy="396000"/>
          </a:xfrm>
          <a:prstGeom prst="rect">
            <a:avLst/>
          </a:prstGeom>
        </p:spPr>
      </p:pic>
      <p:pic>
        <p:nvPicPr>
          <p:cNvPr id="13" name="Picture 12">
            <a:extLst>
              <a:ext uri="{FF2B5EF4-FFF2-40B4-BE49-F238E27FC236}">
                <a16:creationId xmlns:a16="http://schemas.microsoft.com/office/drawing/2014/main" id="{056D3671-8BF4-4081-90DB-6B512B6793F3}"/>
              </a:ext>
            </a:extLst>
          </p:cNvPr>
          <p:cNvPicPr>
            <a:picLocks noChangeAspect="1"/>
          </p:cNvPicPr>
          <p:nvPr userDrawn="1"/>
        </p:nvPicPr>
        <p:blipFill>
          <a:blip r:embed="rId4"/>
          <a:stretch>
            <a:fillRect/>
          </a:stretch>
        </p:blipFill>
        <p:spPr>
          <a:xfrm>
            <a:off x="14648116" y="347049"/>
            <a:ext cx="2292963" cy="187200"/>
          </a:xfrm>
          <a:prstGeom prst="rect">
            <a:avLst/>
          </a:prstGeom>
        </p:spPr>
      </p:pic>
    </p:spTree>
    <p:extLst>
      <p:ext uri="{BB962C8B-B14F-4D97-AF65-F5344CB8AC3E}">
        <p14:creationId xmlns:p14="http://schemas.microsoft.com/office/powerpoint/2010/main" val="3077404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ttern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F37C1B2-371D-4FFC-9EBF-0783BD761A79}"/>
              </a:ext>
            </a:extLst>
          </p:cNvPr>
          <p:cNvSpPr/>
          <p:nvPr userDrawn="1"/>
        </p:nvSpPr>
        <p:spPr>
          <a:xfrm>
            <a:off x="7239093" y="1"/>
            <a:ext cx="10108661" cy="9752013"/>
          </a:xfrm>
          <a:prstGeom prst="rect">
            <a:avLst/>
          </a:prstGeom>
          <a:solidFill>
            <a:srgbClr val="00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4" name="Content Placeholder 3"/>
          <p:cNvSpPr>
            <a:spLocks noGrp="1"/>
          </p:cNvSpPr>
          <p:nvPr>
            <p:ph sz="quarter" idx="11"/>
          </p:nvPr>
        </p:nvSpPr>
        <p:spPr>
          <a:xfrm>
            <a:off x="457186" y="3363913"/>
            <a:ext cx="6173982" cy="58689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itle 4">
            <a:extLst>
              <a:ext uri="{FF2B5EF4-FFF2-40B4-BE49-F238E27FC236}">
                <a16:creationId xmlns:a16="http://schemas.microsoft.com/office/drawing/2014/main" id="{EAF6CA74-EFFC-4784-A2B0-42206EF4D599}"/>
              </a:ext>
            </a:extLst>
          </p:cNvPr>
          <p:cNvSpPr>
            <a:spLocks noGrp="1"/>
          </p:cNvSpPr>
          <p:nvPr>
            <p:ph type="title"/>
          </p:nvPr>
        </p:nvSpPr>
        <p:spPr>
          <a:xfrm>
            <a:off x="478399" y="1978616"/>
            <a:ext cx="6173982" cy="1313215"/>
          </a:xfrm>
        </p:spPr>
        <p:txBody>
          <a:bodyPr/>
          <a:lstStyle/>
          <a:p>
            <a:r>
              <a:rPr lang="en-US"/>
              <a:t>Click to edit Master title style</a:t>
            </a:r>
            <a:endParaRPr lang="en-AU" dirty="0"/>
          </a:p>
        </p:txBody>
      </p:sp>
      <p:sp>
        <p:nvSpPr>
          <p:cNvPr id="7" name="Slide Number Placeholder 6">
            <a:extLst>
              <a:ext uri="{FF2B5EF4-FFF2-40B4-BE49-F238E27FC236}">
                <a16:creationId xmlns:a16="http://schemas.microsoft.com/office/drawing/2014/main" id="{E0BB7F35-A287-4632-A2D6-444EC97FAC85}"/>
              </a:ext>
            </a:extLst>
          </p:cNvPr>
          <p:cNvSpPr>
            <a:spLocks noGrp="1"/>
          </p:cNvSpPr>
          <p:nvPr>
            <p:ph type="sldNum" sz="quarter" idx="13"/>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4F36A6A2-B679-4575-A369-2D9B0C881111}"/>
              </a:ext>
            </a:extLst>
          </p:cNvPr>
          <p:cNvPicPr>
            <a:picLocks noChangeAspect="1"/>
          </p:cNvPicPr>
          <p:nvPr userDrawn="1"/>
        </p:nvPicPr>
        <p:blipFill>
          <a:blip r:embed="rId2"/>
          <a:stretch>
            <a:fillRect/>
          </a:stretch>
        </p:blipFill>
        <p:spPr>
          <a:xfrm>
            <a:off x="9628621" y="1564338"/>
            <a:ext cx="5226155" cy="6827534"/>
          </a:xfrm>
          <a:prstGeom prst="rect">
            <a:avLst/>
          </a:prstGeom>
        </p:spPr>
      </p:pic>
      <p:pic>
        <p:nvPicPr>
          <p:cNvPr id="13" name="Picture 12">
            <a:extLst>
              <a:ext uri="{FF2B5EF4-FFF2-40B4-BE49-F238E27FC236}">
                <a16:creationId xmlns:a16="http://schemas.microsoft.com/office/drawing/2014/main" id="{F9B8E51D-8667-4AE7-98D9-FD5D60E1E0D8}"/>
              </a:ext>
            </a:extLst>
          </p:cNvPr>
          <p:cNvPicPr>
            <a:picLocks noChangeAspect="1"/>
          </p:cNvPicPr>
          <p:nvPr userDrawn="1"/>
        </p:nvPicPr>
        <p:blipFill>
          <a:blip r:embed="rId3"/>
          <a:stretch>
            <a:fillRect/>
          </a:stretch>
        </p:blipFill>
        <p:spPr>
          <a:xfrm>
            <a:off x="457189" y="350324"/>
            <a:ext cx="516476" cy="396000"/>
          </a:xfrm>
          <a:prstGeom prst="rect">
            <a:avLst/>
          </a:prstGeom>
        </p:spPr>
      </p:pic>
      <p:pic>
        <p:nvPicPr>
          <p:cNvPr id="14" name="Picture 13">
            <a:extLst>
              <a:ext uri="{FF2B5EF4-FFF2-40B4-BE49-F238E27FC236}">
                <a16:creationId xmlns:a16="http://schemas.microsoft.com/office/drawing/2014/main" id="{00C0D460-F225-460B-BB60-8A162372132D}"/>
              </a:ext>
            </a:extLst>
          </p:cNvPr>
          <p:cNvPicPr>
            <a:picLocks noChangeAspect="1"/>
          </p:cNvPicPr>
          <p:nvPr userDrawn="1"/>
        </p:nvPicPr>
        <p:blipFill>
          <a:blip r:embed="rId4"/>
          <a:stretch>
            <a:fillRect/>
          </a:stretch>
        </p:blipFill>
        <p:spPr>
          <a:xfrm>
            <a:off x="14648116" y="347049"/>
            <a:ext cx="2292963" cy="187200"/>
          </a:xfrm>
          <a:prstGeom prst="rect">
            <a:avLst/>
          </a:prstGeom>
        </p:spPr>
      </p:pic>
    </p:spTree>
    <p:extLst>
      <p:ext uri="{BB962C8B-B14F-4D97-AF65-F5344CB8AC3E}">
        <p14:creationId xmlns:p14="http://schemas.microsoft.com/office/powerpoint/2010/main" val="287082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Dar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5B253F-6E57-4153-B4A9-E4A9AD7BE1DF}"/>
              </a:ext>
            </a:extLst>
          </p:cNvPr>
          <p:cNvSpPr/>
          <p:nvPr userDrawn="1"/>
        </p:nvSpPr>
        <p:spPr>
          <a:xfrm>
            <a:off x="1" y="-1"/>
            <a:ext cx="17337087" cy="9752013"/>
          </a:xfrm>
          <a:prstGeom prst="rect">
            <a:avLst/>
          </a:prstGeom>
          <a:solidFill>
            <a:srgbClr val="00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2" name="Title 1"/>
          <p:cNvSpPr>
            <a:spLocks noGrp="1"/>
          </p:cNvSpPr>
          <p:nvPr>
            <p:ph type="title" hasCustomPrompt="1"/>
          </p:nvPr>
        </p:nvSpPr>
        <p:spPr>
          <a:xfrm>
            <a:off x="457187" y="1923679"/>
            <a:ext cx="16406419" cy="6281765"/>
          </a:xfrm>
        </p:spPr>
        <p:txBody>
          <a:bodyPr anchor="ctr">
            <a:noAutofit/>
          </a:bodyPr>
          <a:lstStyle>
            <a:lvl1pPr algn="ctr">
              <a:lnSpc>
                <a:spcPct val="110000"/>
              </a:lnSpc>
              <a:defRPr sz="4500" b="0">
                <a:solidFill>
                  <a:schemeClr val="bg1"/>
                </a:solidFill>
                <a:latin typeface="+mn-lt"/>
              </a:defRPr>
            </a:lvl1pPr>
          </a:lstStyle>
          <a:p>
            <a:r>
              <a:rPr lang="en-US" dirty="0"/>
              <a:t>“[Quote text]”</a:t>
            </a:r>
            <a:endParaRPr lang="en-AU" dirty="0"/>
          </a:p>
        </p:txBody>
      </p:sp>
      <p:sp>
        <p:nvSpPr>
          <p:cNvPr id="7" name="Text Placeholder 6"/>
          <p:cNvSpPr>
            <a:spLocks noGrp="1"/>
          </p:cNvSpPr>
          <p:nvPr>
            <p:ph type="body" sz="quarter" idx="10" hasCustomPrompt="1"/>
          </p:nvPr>
        </p:nvSpPr>
        <p:spPr>
          <a:xfrm>
            <a:off x="457187" y="8317151"/>
            <a:ext cx="16418481" cy="308414"/>
          </a:xfrm>
        </p:spPr>
        <p:txBody>
          <a:bodyPr>
            <a:noAutofit/>
          </a:bodyPr>
          <a:lstStyle>
            <a:lvl1pPr marL="0" indent="0" algn="ctr">
              <a:buNone/>
              <a:defRPr sz="1900" b="1">
                <a:solidFill>
                  <a:schemeClr val="bg1"/>
                </a:solidFill>
              </a:defRPr>
            </a:lvl1pPr>
          </a:lstStyle>
          <a:p>
            <a:pPr lvl="0"/>
            <a:r>
              <a:rPr lang="en-US" dirty="0"/>
              <a:t>[Full name]</a:t>
            </a:r>
          </a:p>
        </p:txBody>
      </p:sp>
      <p:sp>
        <p:nvSpPr>
          <p:cNvPr id="9" name="Slide Number Placeholder 8">
            <a:extLst>
              <a:ext uri="{FF2B5EF4-FFF2-40B4-BE49-F238E27FC236}">
                <a16:creationId xmlns:a16="http://schemas.microsoft.com/office/drawing/2014/main" id="{F7661B98-F50D-413A-B3C3-7FED0F3F2470}"/>
              </a:ext>
            </a:extLst>
          </p:cNvPr>
          <p:cNvSpPr>
            <a:spLocks noGrp="1"/>
          </p:cNvSpPr>
          <p:nvPr>
            <p:ph type="sldNum" sz="quarter" idx="12"/>
          </p:nvPr>
        </p:nvSpPr>
        <p:spPr/>
        <p:txBody>
          <a:bodyPr/>
          <a:lstStyle>
            <a:lvl1pPr>
              <a:defRPr>
                <a:solidFill>
                  <a:schemeClr val="bg1"/>
                </a:solidFill>
              </a:defRPr>
            </a:lvl1pPr>
          </a:lstStyle>
          <a:p>
            <a:fld id="{E917DE0E-AFB1-41FD-BC35-27DB61CA125F}" type="slidenum">
              <a:rPr lang="en-AU" smtClean="0"/>
              <a:pPr/>
              <a:t>‹#›</a:t>
            </a:fld>
            <a:endParaRPr lang="en-AU" dirty="0"/>
          </a:p>
        </p:txBody>
      </p:sp>
      <p:sp>
        <p:nvSpPr>
          <p:cNvPr id="12" name="Text Placeholder 6">
            <a:extLst>
              <a:ext uri="{FF2B5EF4-FFF2-40B4-BE49-F238E27FC236}">
                <a16:creationId xmlns:a16="http://schemas.microsoft.com/office/drawing/2014/main" id="{24828162-76A4-4AEF-9328-B54FAF065B8B}"/>
              </a:ext>
            </a:extLst>
          </p:cNvPr>
          <p:cNvSpPr>
            <a:spLocks noGrp="1"/>
          </p:cNvSpPr>
          <p:nvPr>
            <p:ph type="body" sz="quarter" idx="13" hasCustomPrompt="1"/>
          </p:nvPr>
        </p:nvSpPr>
        <p:spPr>
          <a:xfrm>
            <a:off x="445126" y="8587261"/>
            <a:ext cx="16418481" cy="308750"/>
          </a:xfrm>
        </p:spPr>
        <p:txBody>
          <a:bodyPr>
            <a:noAutofit/>
          </a:bodyPr>
          <a:lstStyle>
            <a:lvl1pPr marL="0" indent="0" algn="ctr">
              <a:buNone/>
              <a:defRPr sz="1900" b="0">
                <a:solidFill>
                  <a:schemeClr val="bg1"/>
                </a:solidFill>
              </a:defRPr>
            </a:lvl1pPr>
          </a:lstStyle>
          <a:p>
            <a:pPr lvl="0"/>
            <a:r>
              <a:rPr lang="en-US" dirty="0"/>
              <a:t>[Full name]</a:t>
            </a:r>
          </a:p>
        </p:txBody>
      </p:sp>
      <p:pic>
        <p:nvPicPr>
          <p:cNvPr id="16" name="Picture 15">
            <a:extLst>
              <a:ext uri="{FF2B5EF4-FFF2-40B4-BE49-F238E27FC236}">
                <a16:creationId xmlns:a16="http://schemas.microsoft.com/office/drawing/2014/main" id="{B03E30FE-911C-4ADA-B031-2626594EC7A5}"/>
              </a:ext>
            </a:extLst>
          </p:cNvPr>
          <p:cNvPicPr>
            <a:picLocks noChangeAspect="1"/>
          </p:cNvPicPr>
          <p:nvPr userDrawn="1"/>
        </p:nvPicPr>
        <p:blipFill>
          <a:blip r:embed="rId2"/>
          <a:stretch>
            <a:fillRect/>
          </a:stretch>
        </p:blipFill>
        <p:spPr>
          <a:xfrm>
            <a:off x="14648116" y="347049"/>
            <a:ext cx="2292963" cy="187200"/>
          </a:xfrm>
          <a:prstGeom prst="rect">
            <a:avLst/>
          </a:prstGeom>
        </p:spPr>
      </p:pic>
      <p:pic>
        <p:nvPicPr>
          <p:cNvPr id="17" name="Picture 16">
            <a:extLst>
              <a:ext uri="{FF2B5EF4-FFF2-40B4-BE49-F238E27FC236}">
                <a16:creationId xmlns:a16="http://schemas.microsoft.com/office/drawing/2014/main" id="{AA3744D0-0577-40DE-9622-1088015D0587}"/>
              </a:ext>
            </a:extLst>
          </p:cNvPr>
          <p:cNvPicPr>
            <a:picLocks noChangeAspect="1"/>
          </p:cNvPicPr>
          <p:nvPr userDrawn="1"/>
        </p:nvPicPr>
        <p:blipFill>
          <a:blip r:embed="rId3"/>
          <a:stretch>
            <a:fillRect/>
          </a:stretch>
        </p:blipFill>
        <p:spPr>
          <a:xfrm>
            <a:off x="457189" y="350324"/>
            <a:ext cx="516476" cy="396000"/>
          </a:xfrm>
          <a:prstGeom prst="rect">
            <a:avLst/>
          </a:prstGeom>
        </p:spPr>
      </p:pic>
      <p:sp>
        <p:nvSpPr>
          <p:cNvPr id="3" name="Footer Placeholder 2">
            <a:extLst>
              <a:ext uri="{FF2B5EF4-FFF2-40B4-BE49-F238E27FC236}">
                <a16:creationId xmlns:a16="http://schemas.microsoft.com/office/drawing/2014/main" id="{E82BB920-9A5A-4DA9-9ECA-1DF946B9A68D}"/>
              </a:ext>
            </a:extLst>
          </p:cNvPr>
          <p:cNvSpPr>
            <a:spLocks noGrp="1"/>
          </p:cNvSpPr>
          <p:nvPr>
            <p:ph type="ftr" sz="quarter" idx="14"/>
          </p:nvPr>
        </p:nvSpPr>
        <p:spPr/>
        <p:txBody>
          <a:bodyPr/>
          <a:lstStyle>
            <a:lvl1pPr>
              <a:defRPr>
                <a:solidFill>
                  <a:schemeClr val="bg1"/>
                </a:solidFill>
              </a:defRPr>
            </a:lvl1pPr>
          </a:lstStyle>
          <a:p>
            <a:pPr algn="ctr"/>
            <a:r>
              <a:rPr lang="en-AU"/>
              <a:t>[Footer]</a:t>
            </a:r>
            <a:endParaRPr lang="en-AU" dirty="0"/>
          </a:p>
        </p:txBody>
      </p:sp>
    </p:spTree>
    <p:extLst>
      <p:ext uri="{BB962C8B-B14F-4D97-AF65-F5344CB8AC3E}">
        <p14:creationId xmlns:p14="http://schemas.microsoft.com/office/powerpoint/2010/main" val="51358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L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5B253F-6E57-4153-B4A9-E4A9AD7BE1DF}"/>
              </a:ext>
            </a:extLst>
          </p:cNvPr>
          <p:cNvSpPr/>
          <p:nvPr userDrawn="1"/>
        </p:nvSpPr>
        <p:spPr>
          <a:xfrm>
            <a:off x="1" y="-1"/>
            <a:ext cx="17337087" cy="97520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2" name="Title 1"/>
          <p:cNvSpPr>
            <a:spLocks noGrp="1"/>
          </p:cNvSpPr>
          <p:nvPr>
            <p:ph type="title" hasCustomPrompt="1"/>
          </p:nvPr>
        </p:nvSpPr>
        <p:spPr>
          <a:xfrm>
            <a:off x="457187" y="1923679"/>
            <a:ext cx="16406419" cy="6281765"/>
          </a:xfrm>
        </p:spPr>
        <p:txBody>
          <a:bodyPr anchor="ctr">
            <a:noAutofit/>
          </a:bodyPr>
          <a:lstStyle>
            <a:lvl1pPr algn="ctr">
              <a:lnSpc>
                <a:spcPct val="110000"/>
              </a:lnSpc>
              <a:defRPr sz="4500" b="0">
                <a:solidFill>
                  <a:schemeClr val="accent1"/>
                </a:solidFill>
                <a:latin typeface="+mn-lt"/>
              </a:defRPr>
            </a:lvl1pPr>
          </a:lstStyle>
          <a:p>
            <a:r>
              <a:rPr lang="en-US" dirty="0"/>
              <a:t>“[Quote text]”</a:t>
            </a:r>
            <a:endParaRPr lang="en-AU" dirty="0"/>
          </a:p>
        </p:txBody>
      </p:sp>
      <p:sp>
        <p:nvSpPr>
          <p:cNvPr id="7" name="Text Placeholder 6"/>
          <p:cNvSpPr>
            <a:spLocks noGrp="1"/>
          </p:cNvSpPr>
          <p:nvPr>
            <p:ph type="body" sz="quarter" idx="10" hasCustomPrompt="1"/>
          </p:nvPr>
        </p:nvSpPr>
        <p:spPr>
          <a:xfrm>
            <a:off x="457187" y="8317151"/>
            <a:ext cx="16418481" cy="308414"/>
          </a:xfrm>
        </p:spPr>
        <p:txBody>
          <a:bodyPr>
            <a:noAutofit/>
          </a:bodyPr>
          <a:lstStyle>
            <a:lvl1pPr marL="0" indent="0" algn="ctr">
              <a:buNone/>
              <a:defRPr sz="1900" b="0">
                <a:solidFill>
                  <a:schemeClr val="accent1"/>
                </a:solidFill>
                <a:latin typeface="+mj-lt"/>
              </a:defRPr>
            </a:lvl1pPr>
          </a:lstStyle>
          <a:p>
            <a:pPr lvl="0"/>
            <a:r>
              <a:rPr lang="en-US" dirty="0"/>
              <a:t>[Full name]</a:t>
            </a:r>
          </a:p>
        </p:txBody>
      </p:sp>
      <p:sp>
        <p:nvSpPr>
          <p:cNvPr id="8" name="Footer Placeholder 7">
            <a:extLst>
              <a:ext uri="{FF2B5EF4-FFF2-40B4-BE49-F238E27FC236}">
                <a16:creationId xmlns:a16="http://schemas.microsoft.com/office/drawing/2014/main" id="{AB02DA4E-EE8A-4DE3-A265-D45FF54BE9A8}"/>
              </a:ext>
            </a:extLst>
          </p:cNvPr>
          <p:cNvSpPr>
            <a:spLocks noGrp="1"/>
          </p:cNvSpPr>
          <p:nvPr>
            <p:ph type="ftr" sz="quarter" idx="11"/>
          </p:nvPr>
        </p:nvSpPr>
        <p:spPr/>
        <p:txBody>
          <a:bodyPr/>
          <a:lstStyle>
            <a:lvl1pPr>
              <a:defRPr>
                <a:solidFill>
                  <a:schemeClr val="accent1"/>
                </a:solidFill>
              </a:defRPr>
            </a:lvl1pPr>
          </a:lstStyle>
          <a:p>
            <a:pPr algn="ctr"/>
            <a:r>
              <a:rPr lang="en-AU" dirty="0"/>
              <a:t>[Footer]</a:t>
            </a:r>
          </a:p>
        </p:txBody>
      </p:sp>
      <p:sp>
        <p:nvSpPr>
          <p:cNvPr id="9" name="Slide Number Placeholder 8">
            <a:extLst>
              <a:ext uri="{FF2B5EF4-FFF2-40B4-BE49-F238E27FC236}">
                <a16:creationId xmlns:a16="http://schemas.microsoft.com/office/drawing/2014/main" id="{F7661B98-F50D-413A-B3C3-7FED0F3F2470}"/>
              </a:ext>
            </a:extLst>
          </p:cNvPr>
          <p:cNvSpPr>
            <a:spLocks noGrp="1"/>
          </p:cNvSpPr>
          <p:nvPr>
            <p:ph type="sldNum" sz="quarter" idx="12"/>
          </p:nvPr>
        </p:nvSpPr>
        <p:spPr/>
        <p:txBody>
          <a:bodyPr/>
          <a:lstStyle>
            <a:lvl1pPr>
              <a:defRPr>
                <a:solidFill>
                  <a:schemeClr val="accent1"/>
                </a:solidFill>
              </a:defRPr>
            </a:lvl1pPr>
          </a:lstStyle>
          <a:p>
            <a:fld id="{E917DE0E-AFB1-41FD-BC35-27DB61CA125F}" type="slidenum">
              <a:rPr lang="en-AU" smtClean="0"/>
              <a:pPr/>
              <a:t>‹#›</a:t>
            </a:fld>
            <a:endParaRPr lang="en-AU" dirty="0"/>
          </a:p>
        </p:txBody>
      </p:sp>
      <p:sp>
        <p:nvSpPr>
          <p:cNvPr id="12" name="Text Placeholder 6">
            <a:extLst>
              <a:ext uri="{FF2B5EF4-FFF2-40B4-BE49-F238E27FC236}">
                <a16:creationId xmlns:a16="http://schemas.microsoft.com/office/drawing/2014/main" id="{24828162-76A4-4AEF-9328-B54FAF065B8B}"/>
              </a:ext>
            </a:extLst>
          </p:cNvPr>
          <p:cNvSpPr>
            <a:spLocks noGrp="1"/>
          </p:cNvSpPr>
          <p:nvPr>
            <p:ph type="body" sz="quarter" idx="13" hasCustomPrompt="1"/>
          </p:nvPr>
        </p:nvSpPr>
        <p:spPr>
          <a:xfrm>
            <a:off x="445126" y="8587261"/>
            <a:ext cx="16418481" cy="308750"/>
          </a:xfrm>
        </p:spPr>
        <p:txBody>
          <a:bodyPr>
            <a:noAutofit/>
          </a:bodyPr>
          <a:lstStyle>
            <a:lvl1pPr marL="0" indent="0" algn="ctr">
              <a:buNone/>
              <a:defRPr sz="1900" b="0">
                <a:solidFill>
                  <a:schemeClr val="accent1"/>
                </a:solidFill>
              </a:defRPr>
            </a:lvl1pPr>
          </a:lstStyle>
          <a:p>
            <a:pPr lvl="0"/>
            <a:r>
              <a:rPr lang="en-US" dirty="0"/>
              <a:t>[Position]</a:t>
            </a:r>
          </a:p>
        </p:txBody>
      </p:sp>
      <p:pic>
        <p:nvPicPr>
          <p:cNvPr id="16" name="Picture 15">
            <a:extLst>
              <a:ext uri="{FF2B5EF4-FFF2-40B4-BE49-F238E27FC236}">
                <a16:creationId xmlns:a16="http://schemas.microsoft.com/office/drawing/2014/main" id="{35B8BFB0-2A25-45AC-80CE-669E6F62BC54}"/>
              </a:ext>
            </a:extLst>
          </p:cNvPr>
          <p:cNvPicPr>
            <a:picLocks noChangeAspect="1"/>
          </p:cNvPicPr>
          <p:nvPr userDrawn="1"/>
        </p:nvPicPr>
        <p:blipFill>
          <a:blip r:embed="rId2"/>
          <a:stretch>
            <a:fillRect/>
          </a:stretch>
        </p:blipFill>
        <p:spPr>
          <a:xfrm>
            <a:off x="14687194" y="347049"/>
            <a:ext cx="2214808" cy="187200"/>
          </a:xfrm>
          <a:prstGeom prst="rect">
            <a:avLst/>
          </a:prstGeom>
        </p:spPr>
      </p:pic>
      <p:pic>
        <p:nvPicPr>
          <p:cNvPr id="17" name="Picture 16">
            <a:extLst>
              <a:ext uri="{FF2B5EF4-FFF2-40B4-BE49-F238E27FC236}">
                <a16:creationId xmlns:a16="http://schemas.microsoft.com/office/drawing/2014/main" id="{3BF33D4B-5C12-45EC-88B7-C00C2123C831}"/>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3282324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5B253F-6E57-4153-B4A9-E4A9AD7BE1DF}"/>
              </a:ext>
            </a:extLst>
          </p:cNvPr>
          <p:cNvSpPr/>
          <p:nvPr userDrawn="1"/>
        </p:nvSpPr>
        <p:spPr>
          <a:xfrm>
            <a:off x="1" y="-1"/>
            <a:ext cx="17337087" cy="9752013"/>
          </a:xfrm>
          <a:prstGeom prst="rect">
            <a:avLst/>
          </a:prstGeom>
          <a:solidFill>
            <a:srgbClr val="00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2" name="Title 1"/>
          <p:cNvSpPr>
            <a:spLocks noGrp="1"/>
          </p:cNvSpPr>
          <p:nvPr>
            <p:ph type="title" hasCustomPrompt="1"/>
          </p:nvPr>
        </p:nvSpPr>
        <p:spPr>
          <a:xfrm>
            <a:off x="3087444" y="3194422"/>
            <a:ext cx="11162198" cy="3600326"/>
          </a:xfrm>
        </p:spPr>
        <p:txBody>
          <a:bodyPr anchor="ctr">
            <a:noAutofit/>
          </a:bodyPr>
          <a:lstStyle>
            <a:lvl1pPr algn="ctr">
              <a:lnSpc>
                <a:spcPct val="80000"/>
              </a:lnSpc>
              <a:defRPr sz="8700" b="0">
                <a:solidFill>
                  <a:schemeClr val="bg1"/>
                </a:solidFill>
              </a:defRPr>
            </a:lvl1pPr>
          </a:lstStyle>
          <a:p>
            <a:r>
              <a:rPr lang="en-US" dirty="0"/>
              <a:t>[Thank you or sign off]</a:t>
            </a:r>
            <a:endParaRPr lang="en-AU" dirty="0"/>
          </a:p>
        </p:txBody>
      </p:sp>
      <p:sp>
        <p:nvSpPr>
          <p:cNvPr id="8" name="Footer Placeholder 7">
            <a:extLst>
              <a:ext uri="{FF2B5EF4-FFF2-40B4-BE49-F238E27FC236}">
                <a16:creationId xmlns:a16="http://schemas.microsoft.com/office/drawing/2014/main" id="{AB02DA4E-EE8A-4DE3-A265-D45FF54BE9A8}"/>
              </a:ext>
            </a:extLst>
          </p:cNvPr>
          <p:cNvSpPr>
            <a:spLocks noGrp="1"/>
          </p:cNvSpPr>
          <p:nvPr>
            <p:ph type="ftr" sz="quarter" idx="11"/>
          </p:nvPr>
        </p:nvSpPr>
        <p:spPr/>
        <p:txBody>
          <a:bodyPr/>
          <a:lstStyle>
            <a:lvl1pPr>
              <a:defRPr>
                <a:solidFill>
                  <a:schemeClr val="bg1"/>
                </a:solidFill>
              </a:defRPr>
            </a:lvl1pPr>
          </a:lstStyle>
          <a:p>
            <a:pPr algn="ctr"/>
            <a:r>
              <a:rPr lang="en-AU" dirty="0"/>
              <a:t>[Footer]</a:t>
            </a:r>
          </a:p>
        </p:txBody>
      </p:sp>
      <p:sp>
        <p:nvSpPr>
          <p:cNvPr id="9" name="Slide Number Placeholder 8">
            <a:extLst>
              <a:ext uri="{FF2B5EF4-FFF2-40B4-BE49-F238E27FC236}">
                <a16:creationId xmlns:a16="http://schemas.microsoft.com/office/drawing/2014/main" id="{F7661B98-F50D-413A-B3C3-7FED0F3F2470}"/>
              </a:ext>
            </a:extLst>
          </p:cNvPr>
          <p:cNvSpPr>
            <a:spLocks noGrp="1"/>
          </p:cNvSpPr>
          <p:nvPr>
            <p:ph type="sldNum" sz="quarter" idx="12"/>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B1D5A8B4-6E78-422A-AF69-97326A6A7C3B}"/>
              </a:ext>
            </a:extLst>
          </p:cNvPr>
          <p:cNvPicPr>
            <a:picLocks noChangeAspect="1"/>
          </p:cNvPicPr>
          <p:nvPr userDrawn="1"/>
        </p:nvPicPr>
        <p:blipFill>
          <a:blip r:embed="rId2"/>
          <a:stretch>
            <a:fillRect/>
          </a:stretch>
        </p:blipFill>
        <p:spPr>
          <a:xfrm>
            <a:off x="14648116" y="347049"/>
            <a:ext cx="2292963" cy="187200"/>
          </a:xfrm>
          <a:prstGeom prst="rect">
            <a:avLst/>
          </a:prstGeom>
        </p:spPr>
      </p:pic>
      <p:pic>
        <p:nvPicPr>
          <p:cNvPr id="13" name="Picture 12">
            <a:extLst>
              <a:ext uri="{FF2B5EF4-FFF2-40B4-BE49-F238E27FC236}">
                <a16:creationId xmlns:a16="http://schemas.microsoft.com/office/drawing/2014/main" id="{26D54034-1F98-4E5C-A6EA-29A8353505A1}"/>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279579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5673CE-2DC8-4BC7-8474-7FD9AEAE7788}"/>
              </a:ext>
            </a:extLst>
          </p:cNvPr>
          <p:cNvSpPr>
            <a:spLocks noGrp="1"/>
          </p:cNvSpPr>
          <p:nvPr>
            <p:ph type="title"/>
          </p:nvPr>
        </p:nvSpPr>
        <p:spPr/>
        <p:txBody>
          <a:bodyPr/>
          <a:lstStyle/>
          <a:p>
            <a:r>
              <a:rPr lang="en-US"/>
              <a:t>Click to edit Master title style</a:t>
            </a:r>
            <a:endParaRPr lang="en-AU" dirty="0"/>
          </a:p>
        </p:txBody>
      </p:sp>
      <p:sp>
        <p:nvSpPr>
          <p:cNvPr id="4" name="Footer Placeholder 3">
            <a:extLst>
              <a:ext uri="{FF2B5EF4-FFF2-40B4-BE49-F238E27FC236}">
                <a16:creationId xmlns:a16="http://schemas.microsoft.com/office/drawing/2014/main" id="{2E8B1A7F-3E6C-4BDA-A873-12B2FD961FC8}"/>
              </a:ext>
            </a:extLst>
          </p:cNvPr>
          <p:cNvSpPr>
            <a:spLocks noGrp="1"/>
          </p:cNvSpPr>
          <p:nvPr>
            <p:ph type="ftr" sz="quarter" idx="10"/>
          </p:nvPr>
        </p:nvSpPr>
        <p:spPr/>
        <p:txBody>
          <a:bodyPr/>
          <a:lstStyle/>
          <a:p>
            <a:pPr algn="ctr"/>
            <a:r>
              <a:rPr lang="en-AU" dirty="0"/>
              <a:t>[Footer]</a:t>
            </a:r>
          </a:p>
        </p:txBody>
      </p:sp>
      <p:sp>
        <p:nvSpPr>
          <p:cNvPr id="5" name="Slide Number Placeholder 4">
            <a:extLst>
              <a:ext uri="{FF2B5EF4-FFF2-40B4-BE49-F238E27FC236}">
                <a16:creationId xmlns:a16="http://schemas.microsoft.com/office/drawing/2014/main" id="{54C0EA49-7B36-455E-A863-61CF191F594C}"/>
              </a:ext>
            </a:extLst>
          </p:cNvPr>
          <p:cNvSpPr>
            <a:spLocks noGrp="1"/>
          </p:cNvSpPr>
          <p:nvPr>
            <p:ph type="sldNum" sz="quarter" idx="11"/>
          </p:nvPr>
        </p:nvSpPr>
        <p:spPr/>
        <p:txBody>
          <a:bodyPr/>
          <a:lstStyle/>
          <a:p>
            <a:fld id="{E917DE0E-AFB1-41FD-BC35-27DB61CA125F}" type="slidenum">
              <a:rPr lang="en-AU" smtClean="0"/>
              <a:pPr/>
              <a:t>‹#›</a:t>
            </a:fld>
            <a:endParaRPr lang="en-AU" dirty="0"/>
          </a:p>
        </p:txBody>
      </p:sp>
      <p:pic>
        <p:nvPicPr>
          <p:cNvPr id="9" name="Picture 8">
            <a:extLst>
              <a:ext uri="{FF2B5EF4-FFF2-40B4-BE49-F238E27FC236}">
                <a16:creationId xmlns:a16="http://schemas.microsoft.com/office/drawing/2014/main" id="{DEF0F960-7B3B-462A-AC2C-5591D208268E}"/>
              </a:ext>
            </a:extLst>
          </p:cNvPr>
          <p:cNvPicPr>
            <a:picLocks noChangeAspect="1"/>
          </p:cNvPicPr>
          <p:nvPr userDrawn="1"/>
        </p:nvPicPr>
        <p:blipFill>
          <a:blip r:embed="rId2"/>
          <a:stretch>
            <a:fillRect/>
          </a:stretch>
        </p:blipFill>
        <p:spPr>
          <a:xfrm>
            <a:off x="14687194" y="347049"/>
            <a:ext cx="2214808" cy="187200"/>
          </a:xfrm>
          <a:prstGeom prst="rect">
            <a:avLst/>
          </a:prstGeom>
        </p:spPr>
      </p:pic>
      <p:pic>
        <p:nvPicPr>
          <p:cNvPr id="10" name="Picture 9">
            <a:extLst>
              <a:ext uri="{FF2B5EF4-FFF2-40B4-BE49-F238E27FC236}">
                <a16:creationId xmlns:a16="http://schemas.microsoft.com/office/drawing/2014/main" id="{36EE6E5A-4BD9-4D77-8176-009D70AE84CF}"/>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980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1" y="1"/>
            <a:ext cx="17337088" cy="14969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spTree>
    <p:extLst>
      <p:ext uri="{BB962C8B-B14F-4D97-AF65-F5344CB8AC3E}">
        <p14:creationId xmlns:p14="http://schemas.microsoft.com/office/powerpoint/2010/main" val="404147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5B253F-6E57-4153-B4A9-E4A9AD7BE1DF}"/>
              </a:ext>
            </a:extLst>
          </p:cNvPr>
          <p:cNvSpPr/>
          <p:nvPr userDrawn="1"/>
        </p:nvSpPr>
        <p:spPr>
          <a:xfrm>
            <a:off x="1" y="-1"/>
            <a:ext cx="17337087" cy="9752013"/>
          </a:xfrm>
          <a:prstGeom prst="rect">
            <a:avLst/>
          </a:prstGeom>
          <a:solidFill>
            <a:srgbClr val="00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2" name="Title 1"/>
          <p:cNvSpPr>
            <a:spLocks noGrp="1"/>
          </p:cNvSpPr>
          <p:nvPr>
            <p:ph type="title" hasCustomPrompt="1"/>
          </p:nvPr>
        </p:nvSpPr>
        <p:spPr>
          <a:xfrm>
            <a:off x="457187" y="2010545"/>
            <a:ext cx="11162198" cy="2865462"/>
          </a:xfrm>
        </p:spPr>
        <p:txBody>
          <a:bodyPr>
            <a:noAutofit/>
          </a:bodyPr>
          <a:lstStyle>
            <a:lvl1pPr>
              <a:lnSpc>
                <a:spcPct val="80000"/>
              </a:lnSpc>
              <a:defRPr sz="8700">
                <a:solidFill>
                  <a:schemeClr val="bg1"/>
                </a:solidFill>
              </a:defRPr>
            </a:lvl1pPr>
          </a:lstStyle>
          <a:p>
            <a:r>
              <a:rPr lang="en-US" dirty="0"/>
              <a:t>[Section Title]</a:t>
            </a:r>
            <a:endParaRPr lang="en-AU" dirty="0"/>
          </a:p>
        </p:txBody>
      </p:sp>
      <p:sp>
        <p:nvSpPr>
          <p:cNvPr id="7" name="Text Placeholder 6"/>
          <p:cNvSpPr>
            <a:spLocks noGrp="1"/>
          </p:cNvSpPr>
          <p:nvPr>
            <p:ph type="body" sz="quarter" idx="10" hasCustomPrompt="1"/>
          </p:nvPr>
        </p:nvSpPr>
        <p:spPr>
          <a:xfrm>
            <a:off x="457186" y="3363914"/>
            <a:ext cx="11166819" cy="2304181"/>
          </a:xfrm>
        </p:spPr>
        <p:txBody>
          <a:bodyPr>
            <a:noAutofit/>
          </a:bodyPr>
          <a:lstStyle>
            <a:lvl1pPr marL="0" indent="0">
              <a:buNone/>
              <a:defRPr sz="4100">
                <a:solidFill>
                  <a:schemeClr val="bg1"/>
                </a:solidFill>
              </a:defRPr>
            </a:lvl1pPr>
          </a:lstStyle>
          <a:p>
            <a:pPr lvl="0"/>
            <a:r>
              <a:rPr lang="en-US" dirty="0"/>
              <a:t>[Subtitle Information]</a:t>
            </a:r>
          </a:p>
        </p:txBody>
      </p:sp>
      <p:sp>
        <p:nvSpPr>
          <p:cNvPr id="8" name="Footer Placeholder 7">
            <a:extLst>
              <a:ext uri="{FF2B5EF4-FFF2-40B4-BE49-F238E27FC236}">
                <a16:creationId xmlns:a16="http://schemas.microsoft.com/office/drawing/2014/main" id="{AB02DA4E-EE8A-4DE3-A265-D45FF54BE9A8}"/>
              </a:ext>
            </a:extLst>
          </p:cNvPr>
          <p:cNvSpPr>
            <a:spLocks noGrp="1"/>
          </p:cNvSpPr>
          <p:nvPr>
            <p:ph type="ftr" sz="quarter" idx="11"/>
          </p:nvPr>
        </p:nvSpPr>
        <p:spPr/>
        <p:txBody>
          <a:bodyPr/>
          <a:lstStyle>
            <a:lvl1pPr>
              <a:defRPr>
                <a:solidFill>
                  <a:schemeClr val="bg1"/>
                </a:solidFill>
              </a:defRPr>
            </a:lvl1pPr>
          </a:lstStyle>
          <a:p>
            <a:pPr algn="ctr"/>
            <a:r>
              <a:rPr lang="en-AU" dirty="0"/>
              <a:t>[Footer]</a:t>
            </a:r>
          </a:p>
        </p:txBody>
      </p:sp>
      <p:sp>
        <p:nvSpPr>
          <p:cNvPr id="9" name="Slide Number Placeholder 8">
            <a:extLst>
              <a:ext uri="{FF2B5EF4-FFF2-40B4-BE49-F238E27FC236}">
                <a16:creationId xmlns:a16="http://schemas.microsoft.com/office/drawing/2014/main" id="{F7661B98-F50D-413A-B3C3-7FED0F3F2470}"/>
              </a:ext>
            </a:extLst>
          </p:cNvPr>
          <p:cNvSpPr>
            <a:spLocks noGrp="1"/>
          </p:cNvSpPr>
          <p:nvPr>
            <p:ph type="sldNum" sz="quarter" idx="12"/>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14" name="Picture 13">
            <a:extLst>
              <a:ext uri="{FF2B5EF4-FFF2-40B4-BE49-F238E27FC236}">
                <a16:creationId xmlns:a16="http://schemas.microsoft.com/office/drawing/2014/main" id="{490633BF-DE6A-4E01-9F32-AB9A42461B96}"/>
              </a:ext>
            </a:extLst>
          </p:cNvPr>
          <p:cNvPicPr>
            <a:picLocks noChangeAspect="1"/>
          </p:cNvPicPr>
          <p:nvPr userDrawn="1"/>
        </p:nvPicPr>
        <p:blipFill>
          <a:blip r:embed="rId2"/>
          <a:srcRect/>
          <a:stretch/>
        </p:blipFill>
        <p:spPr>
          <a:xfrm>
            <a:off x="11619384" y="1165397"/>
            <a:ext cx="3996830" cy="7854879"/>
          </a:xfrm>
          <a:prstGeom prst="rect">
            <a:avLst/>
          </a:prstGeom>
        </p:spPr>
      </p:pic>
      <p:pic>
        <p:nvPicPr>
          <p:cNvPr id="12" name="Picture 11">
            <a:extLst>
              <a:ext uri="{FF2B5EF4-FFF2-40B4-BE49-F238E27FC236}">
                <a16:creationId xmlns:a16="http://schemas.microsoft.com/office/drawing/2014/main" id="{7AF41DB6-5AEA-408D-A5BF-F2AA2A9AA071}"/>
              </a:ext>
            </a:extLst>
          </p:cNvPr>
          <p:cNvPicPr>
            <a:picLocks noChangeAspect="1"/>
          </p:cNvPicPr>
          <p:nvPr userDrawn="1"/>
        </p:nvPicPr>
        <p:blipFill>
          <a:blip r:embed="rId3"/>
          <a:stretch>
            <a:fillRect/>
          </a:stretch>
        </p:blipFill>
        <p:spPr>
          <a:xfrm>
            <a:off x="457189" y="350324"/>
            <a:ext cx="516476" cy="396000"/>
          </a:xfrm>
          <a:prstGeom prst="rect">
            <a:avLst/>
          </a:prstGeom>
        </p:spPr>
      </p:pic>
      <p:pic>
        <p:nvPicPr>
          <p:cNvPr id="13" name="Picture 12">
            <a:extLst>
              <a:ext uri="{FF2B5EF4-FFF2-40B4-BE49-F238E27FC236}">
                <a16:creationId xmlns:a16="http://schemas.microsoft.com/office/drawing/2014/main" id="{E400AA1C-D441-4635-902A-1D054715368D}"/>
              </a:ext>
            </a:extLst>
          </p:cNvPr>
          <p:cNvPicPr>
            <a:picLocks noChangeAspect="1"/>
          </p:cNvPicPr>
          <p:nvPr userDrawn="1"/>
        </p:nvPicPr>
        <p:blipFill>
          <a:blip r:embed="rId4"/>
          <a:stretch>
            <a:fillRect/>
          </a:stretch>
        </p:blipFill>
        <p:spPr>
          <a:xfrm>
            <a:off x="14648116" y="347049"/>
            <a:ext cx="2292963" cy="187200"/>
          </a:xfrm>
          <a:prstGeom prst="rect">
            <a:avLst/>
          </a:prstGeom>
        </p:spPr>
      </p:pic>
    </p:spTree>
    <p:extLst>
      <p:ext uri="{BB962C8B-B14F-4D97-AF65-F5344CB8AC3E}">
        <p14:creationId xmlns:p14="http://schemas.microsoft.com/office/powerpoint/2010/main" val="1439804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5B253F-6E57-4153-B4A9-E4A9AD7BE1DF}"/>
              </a:ext>
            </a:extLst>
          </p:cNvPr>
          <p:cNvSpPr/>
          <p:nvPr userDrawn="1"/>
        </p:nvSpPr>
        <p:spPr>
          <a:xfrm>
            <a:off x="1" y="-1"/>
            <a:ext cx="17337087" cy="9752013"/>
          </a:xfrm>
          <a:prstGeom prst="rect">
            <a:avLst/>
          </a:prstGeom>
          <a:solidFill>
            <a:srgbClr val="00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2" name="Title 1"/>
          <p:cNvSpPr>
            <a:spLocks noGrp="1"/>
          </p:cNvSpPr>
          <p:nvPr>
            <p:ph type="title" hasCustomPrompt="1"/>
          </p:nvPr>
        </p:nvSpPr>
        <p:spPr>
          <a:xfrm>
            <a:off x="457187" y="2010545"/>
            <a:ext cx="10507778" cy="2865462"/>
          </a:xfrm>
        </p:spPr>
        <p:txBody>
          <a:bodyPr>
            <a:noAutofit/>
          </a:bodyPr>
          <a:lstStyle>
            <a:lvl1pPr>
              <a:lnSpc>
                <a:spcPct val="80000"/>
              </a:lnSpc>
              <a:defRPr sz="8700">
                <a:solidFill>
                  <a:schemeClr val="bg1"/>
                </a:solidFill>
              </a:defRPr>
            </a:lvl1pPr>
          </a:lstStyle>
          <a:p>
            <a:r>
              <a:rPr lang="en-US" dirty="0"/>
              <a:t>[Section Title]</a:t>
            </a:r>
            <a:endParaRPr lang="en-AU" dirty="0"/>
          </a:p>
        </p:txBody>
      </p:sp>
      <p:sp>
        <p:nvSpPr>
          <p:cNvPr id="7" name="Text Placeholder 6"/>
          <p:cNvSpPr>
            <a:spLocks noGrp="1"/>
          </p:cNvSpPr>
          <p:nvPr>
            <p:ph type="body" sz="quarter" idx="10" hasCustomPrompt="1"/>
          </p:nvPr>
        </p:nvSpPr>
        <p:spPr>
          <a:xfrm>
            <a:off x="457187" y="3363914"/>
            <a:ext cx="10512128" cy="2304181"/>
          </a:xfrm>
        </p:spPr>
        <p:txBody>
          <a:bodyPr>
            <a:noAutofit/>
          </a:bodyPr>
          <a:lstStyle>
            <a:lvl1pPr marL="0" indent="0">
              <a:buNone/>
              <a:defRPr sz="4100">
                <a:solidFill>
                  <a:schemeClr val="bg1"/>
                </a:solidFill>
              </a:defRPr>
            </a:lvl1pPr>
          </a:lstStyle>
          <a:p>
            <a:pPr lvl="0"/>
            <a:r>
              <a:rPr lang="en-US" dirty="0"/>
              <a:t>[Subtitle Information]</a:t>
            </a:r>
          </a:p>
        </p:txBody>
      </p:sp>
      <p:sp>
        <p:nvSpPr>
          <p:cNvPr id="8" name="Footer Placeholder 7">
            <a:extLst>
              <a:ext uri="{FF2B5EF4-FFF2-40B4-BE49-F238E27FC236}">
                <a16:creationId xmlns:a16="http://schemas.microsoft.com/office/drawing/2014/main" id="{AB02DA4E-EE8A-4DE3-A265-D45FF54BE9A8}"/>
              </a:ext>
            </a:extLst>
          </p:cNvPr>
          <p:cNvSpPr>
            <a:spLocks noGrp="1"/>
          </p:cNvSpPr>
          <p:nvPr>
            <p:ph type="ftr" sz="quarter" idx="11"/>
          </p:nvPr>
        </p:nvSpPr>
        <p:spPr/>
        <p:txBody>
          <a:bodyPr/>
          <a:lstStyle>
            <a:lvl1pPr>
              <a:defRPr>
                <a:solidFill>
                  <a:schemeClr val="bg1"/>
                </a:solidFill>
              </a:defRPr>
            </a:lvl1pPr>
          </a:lstStyle>
          <a:p>
            <a:pPr algn="ctr"/>
            <a:r>
              <a:rPr lang="en-AU" dirty="0"/>
              <a:t>[Footer]</a:t>
            </a:r>
          </a:p>
        </p:txBody>
      </p:sp>
      <p:sp>
        <p:nvSpPr>
          <p:cNvPr id="9" name="Slide Number Placeholder 8">
            <a:extLst>
              <a:ext uri="{FF2B5EF4-FFF2-40B4-BE49-F238E27FC236}">
                <a16:creationId xmlns:a16="http://schemas.microsoft.com/office/drawing/2014/main" id="{F7661B98-F50D-413A-B3C3-7FED0F3F2470}"/>
              </a:ext>
            </a:extLst>
          </p:cNvPr>
          <p:cNvSpPr>
            <a:spLocks noGrp="1"/>
          </p:cNvSpPr>
          <p:nvPr>
            <p:ph type="sldNum" sz="quarter" idx="12"/>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4" name="Picture 3">
            <a:extLst>
              <a:ext uri="{FF2B5EF4-FFF2-40B4-BE49-F238E27FC236}">
                <a16:creationId xmlns:a16="http://schemas.microsoft.com/office/drawing/2014/main" id="{7E700A36-47BB-4418-B306-3E7E3AC141EB}"/>
              </a:ext>
            </a:extLst>
          </p:cNvPr>
          <p:cNvPicPr>
            <a:picLocks noChangeAspect="1"/>
          </p:cNvPicPr>
          <p:nvPr userDrawn="1"/>
        </p:nvPicPr>
        <p:blipFill>
          <a:blip r:embed="rId2"/>
          <a:stretch>
            <a:fillRect/>
          </a:stretch>
        </p:blipFill>
        <p:spPr>
          <a:xfrm>
            <a:off x="10964964" y="1991495"/>
            <a:ext cx="5226155" cy="6827534"/>
          </a:xfrm>
          <a:prstGeom prst="rect">
            <a:avLst/>
          </a:prstGeom>
        </p:spPr>
      </p:pic>
      <p:pic>
        <p:nvPicPr>
          <p:cNvPr id="12" name="Picture 11">
            <a:extLst>
              <a:ext uri="{FF2B5EF4-FFF2-40B4-BE49-F238E27FC236}">
                <a16:creationId xmlns:a16="http://schemas.microsoft.com/office/drawing/2014/main" id="{0E12473B-6F9B-4A83-8856-23C5641F0535}"/>
              </a:ext>
            </a:extLst>
          </p:cNvPr>
          <p:cNvPicPr>
            <a:picLocks noChangeAspect="1"/>
          </p:cNvPicPr>
          <p:nvPr userDrawn="1"/>
        </p:nvPicPr>
        <p:blipFill>
          <a:blip r:embed="rId3"/>
          <a:stretch>
            <a:fillRect/>
          </a:stretch>
        </p:blipFill>
        <p:spPr>
          <a:xfrm>
            <a:off x="457189" y="350324"/>
            <a:ext cx="516476" cy="396000"/>
          </a:xfrm>
          <a:prstGeom prst="rect">
            <a:avLst/>
          </a:prstGeom>
        </p:spPr>
      </p:pic>
      <p:pic>
        <p:nvPicPr>
          <p:cNvPr id="13" name="Picture 12">
            <a:extLst>
              <a:ext uri="{FF2B5EF4-FFF2-40B4-BE49-F238E27FC236}">
                <a16:creationId xmlns:a16="http://schemas.microsoft.com/office/drawing/2014/main" id="{0F56D179-7759-497B-8880-790CAAFA9560}"/>
              </a:ext>
            </a:extLst>
          </p:cNvPr>
          <p:cNvPicPr>
            <a:picLocks noChangeAspect="1"/>
          </p:cNvPicPr>
          <p:nvPr userDrawn="1"/>
        </p:nvPicPr>
        <p:blipFill>
          <a:blip r:embed="rId4"/>
          <a:stretch>
            <a:fillRect/>
          </a:stretch>
        </p:blipFill>
        <p:spPr>
          <a:xfrm>
            <a:off x="14648116" y="347049"/>
            <a:ext cx="2292963" cy="187200"/>
          </a:xfrm>
          <a:prstGeom prst="rect">
            <a:avLst/>
          </a:prstGeom>
        </p:spPr>
      </p:pic>
    </p:spTree>
    <p:extLst>
      <p:ext uri="{BB962C8B-B14F-4D97-AF65-F5344CB8AC3E}">
        <p14:creationId xmlns:p14="http://schemas.microsoft.com/office/powerpoint/2010/main" val="2801031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A5B253F-6E57-4153-B4A9-E4A9AD7BE1DF}"/>
              </a:ext>
            </a:extLst>
          </p:cNvPr>
          <p:cNvSpPr/>
          <p:nvPr userDrawn="1"/>
        </p:nvSpPr>
        <p:spPr>
          <a:xfrm>
            <a:off x="1" y="-1"/>
            <a:ext cx="17337087" cy="9752013"/>
          </a:xfrm>
          <a:prstGeom prst="rect">
            <a:avLst/>
          </a:prstGeom>
          <a:solidFill>
            <a:srgbClr val="0069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2560"/>
          </a:p>
        </p:txBody>
      </p:sp>
      <p:sp>
        <p:nvSpPr>
          <p:cNvPr id="2" name="Title 1"/>
          <p:cNvSpPr>
            <a:spLocks noGrp="1"/>
          </p:cNvSpPr>
          <p:nvPr>
            <p:ph type="title" hasCustomPrompt="1"/>
          </p:nvPr>
        </p:nvSpPr>
        <p:spPr>
          <a:xfrm>
            <a:off x="457187" y="2010545"/>
            <a:ext cx="10507778" cy="2865462"/>
          </a:xfrm>
        </p:spPr>
        <p:txBody>
          <a:bodyPr>
            <a:noAutofit/>
          </a:bodyPr>
          <a:lstStyle>
            <a:lvl1pPr>
              <a:lnSpc>
                <a:spcPct val="80000"/>
              </a:lnSpc>
              <a:defRPr sz="8700">
                <a:solidFill>
                  <a:schemeClr val="bg1"/>
                </a:solidFill>
              </a:defRPr>
            </a:lvl1pPr>
          </a:lstStyle>
          <a:p>
            <a:r>
              <a:rPr lang="en-US" dirty="0"/>
              <a:t>[Section Title]</a:t>
            </a:r>
            <a:endParaRPr lang="en-AU" dirty="0"/>
          </a:p>
        </p:txBody>
      </p:sp>
      <p:sp>
        <p:nvSpPr>
          <p:cNvPr id="7" name="Text Placeholder 6"/>
          <p:cNvSpPr>
            <a:spLocks noGrp="1"/>
          </p:cNvSpPr>
          <p:nvPr>
            <p:ph type="body" sz="quarter" idx="10" hasCustomPrompt="1"/>
          </p:nvPr>
        </p:nvSpPr>
        <p:spPr>
          <a:xfrm>
            <a:off x="457187" y="3363914"/>
            <a:ext cx="10512128" cy="2304181"/>
          </a:xfrm>
        </p:spPr>
        <p:txBody>
          <a:bodyPr>
            <a:noAutofit/>
          </a:bodyPr>
          <a:lstStyle>
            <a:lvl1pPr marL="0" indent="0">
              <a:buNone/>
              <a:defRPr sz="4100">
                <a:solidFill>
                  <a:schemeClr val="bg1"/>
                </a:solidFill>
              </a:defRPr>
            </a:lvl1pPr>
          </a:lstStyle>
          <a:p>
            <a:pPr lvl="0"/>
            <a:r>
              <a:rPr lang="en-US" dirty="0"/>
              <a:t>[Subtitle Information]</a:t>
            </a:r>
          </a:p>
        </p:txBody>
      </p:sp>
      <p:sp>
        <p:nvSpPr>
          <p:cNvPr id="8" name="Footer Placeholder 7">
            <a:extLst>
              <a:ext uri="{FF2B5EF4-FFF2-40B4-BE49-F238E27FC236}">
                <a16:creationId xmlns:a16="http://schemas.microsoft.com/office/drawing/2014/main" id="{AB02DA4E-EE8A-4DE3-A265-D45FF54BE9A8}"/>
              </a:ext>
            </a:extLst>
          </p:cNvPr>
          <p:cNvSpPr>
            <a:spLocks noGrp="1"/>
          </p:cNvSpPr>
          <p:nvPr>
            <p:ph type="ftr" sz="quarter" idx="11"/>
          </p:nvPr>
        </p:nvSpPr>
        <p:spPr/>
        <p:txBody>
          <a:bodyPr/>
          <a:lstStyle>
            <a:lvl1pPr>
              <a:defRPr>
                <a:solidFill>
                  <a:schemeClr val="bg1"/>
                </a:solidFill>
              </a:defRPr>
            </a:lvl1pPr>
          </a:lstStyle>
          <a:p>
            <a:pPr algn="ctr"/>
            <a:r>
              <a:rPr lang="en-AU" dirty="0"/>
              <a:t>[Footer]</a:t>
            </a:r>
          </a:p>
        </p:txBody>
      </p:sp>
      <p:sp>
        <p:nvSpPr>
          <p:cNvPr id="9" name="Slide Number Placeholder 8">
            <a:extLst>
              <a:ext uri="{FF2B5EF4-FFF2-40B4-BE49-F238E27FC236}">
                <a16:creationId xmlns:a16="http://schemas.microsoft.com/office/drawing/2014/main" id="{F7661B98-F50D-413A-B3C3-7FED0F3F2470}"/>
              </a:ext>
            </a:extLst>
          </p:cNvPr>
          <p:cNvSpPr>
            <a:spLocks noGrp="1"/>
          </p:cNvSpPr>
          <p:nvPr>
            <p:ph type="sldNum" sz="quarter" idx="12"/>
          </p:nvPr>
        </p:nvSpPr>
        <p:spPr/>
        <p:txBody>
          <a:bodyPr/>
          <a:lstStyle>
            <a:lvl1pPr>
              <a:defRPr>
                <a:solidFill>
                  <a:schemeClr val="bg1"/>
                </a:solidFill>
              </a:defRPr>
            </a:lvl1pPr>
          </a:lstStyle>
          <a:p>
            <a:fld id="{E917DE0E-AFB1-41FD-BC35-27DB61CA125F}" type="slidenum">
              <a:rPr lang="en-AU" smtClean="0"/>
              <a:pPr/>
              <a:t>‹#›</a:t>
            </a:fld>
            <a:endParaRPr lang="en-AU" dirty="0"/>
          </a:p>
        </p:txBody>
      </p:sp>
      <p:pic>
        <p:nvPicPr>
          <p:cNvPr id="13" name="Picture 12">
            <a:extLst>
              <a:ext uri="{FF2B5EF4-FFF2-40B4-BE49-F238E27FC236}">
                <a16:creationId xmlns:a16="http://schemas.microsoft.com/office/drawing/2014/main" id="{1C725145-F8C2-435E-83DA-3C6BFFE3B3CB}"/>
              </a:ext>
            </a:extLst>
          </p:cNvPr>
          <p:cNvPicPr>
            <a:picLocks noChangeAspect="1"/>
          </p:cNvPicPr>
          <p:nvPr userDrawn="1"/>
        </p:nvPicPr>
        <p:blipFill>
          <a:blip r:embed="rId2"/>
          <a:stretch>
            <a:fillRect/>
          </a:stretch>
        </p:blipFill>
        <p:spPr>
          <a:xfrm>
            <a:off x="10950015" y="3363914"/>
            <a:ext cx="5343492" cy="4037705"/>
          </a:xfrm>
          <a:prstGeom prst="rect">
            <a:avLst/>
          </a:prstGeom>
        </p:spPr>
      </p:pic>
      <p:pic>
        <p:nvPicPr>
          <p:cNvPr id="12" name="Picture 11">
            <a:extLst>
              <a:ext uri="{FF2B5EF4-FFF2-40B4-BE49-F238E27FC236}">
                <a16:creationId xmlns:a16="http://schemas.microsoft.com/office/drawing/2014/main" id="{0DA09E0F-9A3D-42E9-BF40-D380876817F5}"/>
              </a:ext>
            </a:extLst>
          </p:cNvPr>
          <p:cNvPicPr>
            <a:picLocks noChangeAspect="1"/>
          </p:cNvPicPr>
          <p:nvPr userDrawn="1"/>
        </p:nvPicPr>
        <p:blipFill>
          <a:blip r:embed="rId3"/>
          <a:stretch>
            <a:fillRect/>
          </a:stretch>
        </p:blipFill>
        <p:spPr>
          <a:xfrm>
            <a:off x="457189" y="350324"/>
            <a:ext cx="516476" cy="396000"/>
          </a:xfrm>
          <a:prstGeom prst="rect">
            <a:avLst/>
          </a:prstGeom>
        </p:spPr>
      </p:pic>
      <p:pic>
        <p:nvPicPr>
          <p:cNvPr id="14" name="Picture 13">
            <a:extLst>
              <a:ext uri="{FF2B5EF4-FFF2-40B4-BE49-F238E27FC236}">
                <a16:creationId xmlns:a16="http://schemas.microsoft.com/office/drawing/2014/main" id="{99F43727-5D9C-4050-8B4D-49535AB73D83}"/>
              </a:ext>
            </a:extLst>
          </p:cNvPr>
          <p:cNvPicPr>
            <a:picLocks noChangeAspect="1"/>
          </p:cNvPicPr>
          <p:nvPr userDrawn="1"/>
        </p:nvPicPr>
        <p:blipFill>
          <a:blip r:embed="rId4"/>
          <a:stretch>
            <a:fillRect/>
          </a:stretch>
        </p:blipFill>
        <p:spPr>
          <a:xfrm>
            <a:off x="14648116" y="347049"/>
            <a:ext cx="2292963" cy="187200"/>
          </a:xfrm>
          <a:prstGeom prst="rect">
            <a:avLst/>
          </a:prstGeom>
        </p:spPr>
      </p:pic>
    </p:spTree>
    <p:extLst>
      <p:ext uri="{BB962C8B-B14F-4D97-AF65-F5344CB8AC3E}">
        <p14:creationId xmlns:p14="http://schemas.microsoft.com/office/powerpoint/2010/main" val="374394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6EFBB34-E7A6-446F-8461-EDE7FE5D0D75}"/>
              </a:ext>
            </a:extLst>
          </p:cNvPr>
          <p:cNvPicPr>
            <a:picLocks noChangeAspect="1"/>
          </p:cNvPicPr>
          <p:nvPr userDrawn="1"/>
        </p:nvPicPr>
        <p:blipFill>
          <a:blip r:embed="rId2"/>
          <a:stretch>
            <a:fillRect/>
          </a:stretch>
        </p:blipFill>
        <p:spPr>
          <a:xfrm>
            <a:off x="14687194" y="347049"/>
            <a:ext cx="2214808" cy="187200"/>
          </a:xfrm>
          <a:prstGeom prst="rect">
            <a:avLst/>
          </a:prstGeom>
        </p:spPr>
      </p:pic>
      <p:sp>
        <p:nvSpPr>
          <p:cNvPr id="4" name="Content Placeholder 3"/>
          <p:cNvSpPr>
            <a:spLocks noGrp="1"/>
          </p:cNvSpPr>
          <p:nvPr>
            <p:ph sz="quarter" idx="11"/>
          </p:nvPr>
        </p:nvSpPr>
        <p:spPr>
          <a:xfrm>
            <a:off x="457186" y="3363913"/>
            <a:ext cx="16418483" cy="5868987"/>
          </a:xfrm>
        </p:spPr>
        <p:txBody>
          <a:bodyPr/>
          <a:lstStyle>
            <a:lvl1pPr indent="-228600">
              <a:lnSpc>
                <a:spcPts val="3600"/>
              </a:lnSpc>
              <a:defRPr/>
            </a:lvl1pPr>
            <a:lvl2pPr indent="-228600">
              <a:defRPr/>
            </a:lvl2pPr>
            <a:lvl3pPr indent="-228600">
              <a:defRPr/>
            </a:lvl3pPr>
            <a:lvl4pPr indent="-228600">
              <a:defRPr/>
            </a:lvl4pPr>
            <a:lvl5pPr indent="-2286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itle 4">
            <a:extLst>
              <a:ext uri="{FF2B5EF4-FFF2-40B4-BE49-F238E27FC236}">
                <a16:creationId xmlns:a16="http://schemas.microsoft.com/office/drawing/2014/main" id="{EAF6CA74-EFFC-4784-A2B0-42206EF4D599}"/>
              </a:ext>
            </a:extLst>
          </p:cNvPr>
          <p:cNvSpPr>
            <a:spLocks noGrp="1"/>
          </p:cNvSpPr>
          <p:nvPr>
            <p:ph type="title"/>
          </p:nvPr>
        </p:nvSpPr>
        <p:spPr/>
        <p:txBody>
          <a:bodyPr/>
          <a:lstStyle/>
          <a:p>
            <a:r>
              <a:rPr lang="en-US"/>
              <a:t>Click to edit Master title style</a:t>
            </a:r>
            <a:endParaRPr lang="en-AU"/>
          </a:p>
        </p:txBody>
      </p:sp>
      <p:sp>
        <p:nvSpPr>
          <p:cNvPr id="6" name="Footer Placeholder 5">
            <a:extLst>
              <a:ext uri="{FF2B5EF4-FFF2-40B4-BE49-F238E27FC236}">
                <a16:creationId xmlns:a16="http://schemas.microsoft.com/office/drawing/2014/main" id="{3688288C-36FD-45F0-A3A9-71488442593B}"/>
              </a:ext>
            </a:extLst>
          </p:cNvPr>
          <p:cNvSpPr>
            <a:spLocks noGrp="1"/>
          </p:cNvSpPr>
          <p:nvPr>
            <p:ph type="ftr" sz="quarter" idx="12"/>
          </p:nvPr>
        </p:nvSpPr>
        <p:spPr>
          <a:xfrm>
            <a:off x="3388704" y="262016"/>
            <a:ext cx="10559678" cy="308750"/>
          </a:xfrm>
        </p:spPr>
        <p:txBody>
          <a:bodyPr/>
          <a:lstStyle>
            <a:lvl1pPr algn="ctr">
              <a:defRPr/>
            </a:lvl1pPr>
          </a:lstStyle>
          <a:p>
            <a:r>
              <a:rPr lang="en-AU"/>
              <a:t>[Footer]</a:t>
            </a:r>
            <a:endParaRPr lang="en-AU" dirty="0"/>
          </a:p>
        </p:txBody>
      </p:sp>
      <p:sp>
        <p:nvSpPr>
          <p:cNvPr id="7" name="Slide Number Placeholder 6">
            <a:extLst>
              <a:ext uri="{FF2B5EF4-FFF2-40B4-BE49-F238E27FC236}">
                <a16:creationId xmlns:a16="http://schemas.microsoft.com/office/drawing/2014/main" id="{E0BB7F35-A287-4632-A2D6-444EC97FAC85}"/>
              </a:ext>
            </a:extLst>
          </p:cNvPr>
          <p:cNvSpPr>
            <a:spLocks noGrp="1"/>
          </p:cNvSpPr>
          <p:nvPr>
            <p:ph type="sldNum" sz="quarter" idx="13"/>
          </p:nvPr>
        </p:nvSpPr>
        <p:spPr/>
        <p:txBody>
          <a:bodyPr/>
          <a:lstStyle/>
          <a:p>
            <a:fld id="{E917DE0E-AFB1-41FD-BC35-27DB61CA125F}" type="slidenum">
              <a:rPr lang="en-AU" smtClean="0"/>
              <a:pPr/>
              <a:t>‹#›</a:t>
            </a:fld>
            <a:endParaRPr lang="en-AU" dirty="0"/>
          </a:p>
        </p:txBody>
      </p:sp>
      <p:pic>
        <p:nvPicPr>
          <p:cNvPr id="9" name="Picture 8">
            <a:extLst>
              <a:ext uri="{FF2B5EF4-FFF2-40B4-BE49-F238E27FC236}">
                <a16:creationId xmlns:a16="http://schemas.microsoft.com/office/drawing/2014/main" id="{3157881E-E143-4217-816A-8C4E380EDD75}"/>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85" y="3363912"/>
            <a:ext cx="8015755" cy="5868988"/>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hasCustomPrompt="1"/>
          </p:nvPr>
        </p:nvSpPr>
        <p:spPr>
          <a:xfrm>
            <a:off x="8859914" y="3363912"/>
            <a:ext cx="8015755" cy="5868988"/>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p:txBody>
          <a:bodyPr/>
          <a:lstStyle/>
          <a:p>
            <a:r>
              <a:rPr lang="en-US"/>
              <a:t>Click to edit Master title style</a:t>
            </a:r>
            <a:endParaRPr lang="en-AU"/>
          </a:p>
        </p:txBody>
      </p:sp>
      <p:sp>
        <p:nvSpPr>
          <p:cNvPr id="2" name="Footer Placeholder 1">
            <a:extLst>
              <a:ext uri="{FF2B5EF4-FFF2-40B4-BE49-F238E27FC236}">
                <a16:creationId xmlns:a16="http://schemas.microsoft.com/office/drawing/2014/main" id="{8337B9FB-8EDC-4415-A524-2F201C5737B9}"/>
              </a:ext>
            </a:extLst>
          </p:cNvPr>
          <p:cNvSpPr>
            <a:spLocks noGrp="1"/>
          </p:cNvSpPr>
          <p:nvPr>
            <p:ph type="ftr" sz="quarter" idx="10"/>
          </p:nvPr>
        </p:nvSpPr>
        <p:spPr/>
        <p:txBody>
          <a:bodyPr/>
          <a:lstStyle/>
          <a:p>
            <a:pPr algn="ctr"/>
            <a:r>
              <a:rPr lang="en-AU" dirty="0"/>
              <a:t>[Footer]</a:t>
            </a:r>
          </a:p>
        </p:txBody>
      </p:sp>
      <p:sp>
        <p:nvSpPr>
          <p:cNvPr id="6" name="Slide Number Placeholder 5">
            <a:extLst>
              <a:ext uri="{FF2B5EF4-FFF2-40B4-BE49-F238E27FC236}">
                <a16:creationId xmlns:a16="http://schemas.microsoft.com/office/drawing/2014/main" id="{85F47635-3CC7-4ECB-95A2-A2A3336B006D}"/>
              </a:ext>
            </a:extLst>
          </p:cNvPr>
          <p:cNvSpPr>
            <a:spLocks noGrp="1"/>
          </p:cNvSpPr>
          <p:nvPr>
            <p:ph type="sldNum" sz="quarter" idx="11"/>
          </p:nvPr>
        </p:nvSpPr>
        <p:spPr/>
        <p:txBody>
          <a:bodyPr/>
          <a:lstStyle/>
          <a:p>
            <a:fld id="{E917DE0E-AFB1-41FD-BC35-27DB61CA125F}" type="slidenum">
              <a:rPr lang="en-AU" smtClean="0"/>
              <a:pPr/>
              <a:t>‹#›</a:t>
            </a:fld>
            <a:endParaRPr lang="en-AU" dirty="0"/>
          </a:p>
        </p:txBody>
      </p:sp>
      <p:pic>
        <p:nvPicPr>
          <p:cNvPr id="10" name="Picture 9">
            <a:extLst>
              <a:ext uri="{FF2B5EF4-FFF2-40B4-BE49-F238E27FC236}">
                <a16:creationId xmlns:a16="http://schemas.microsoft.com/office/drawing/2014/main" id="{EEB0B422-09F3-401B-BCC9-0BD19CBF8F13}"/>
              </a:ext>
            </a:extLst>
          </p:cNvPr>
          <p:cNvPicPr>
            <a:picLocks noChangeAspect="1"/>
          </p:cNvPicPr>
          <p:nvPr userDrawn="1"/>
        </p:nvPicPr>
        <p:blipFill>
          <a:blip r:embed="rId2"/>
          <a:stretch>
            <a:fillRect/>
          </a:stretch>
        </p:blipFill>
        <p:spPr>
          <a:xfrm>
            <a:off x="14687194" y="347049"/>
            <a:ext cx="2214808" cy="187200"/>
          </a:xfrm>
          <a:prstGeom prst="rect">
            <a:avLst/>
          </a:prstGeom>
        </p:spPr>
      </p:pic>
      <p:pic>
        <p:nvPicPr>
          <p:cNvPr id="11" name="Picture 10">
            <a:extLst>
              <a:ext uri="{FF2B5EF4-FFF2-40B4-BE49-F238E27FC236}">
                <a16:creationId xmlns:a16="http://schemas.microsoft.com/office/drawing/2014/main" id="{DB79A268-DC64-46CE-B24E-6EA4998BFC0F}"/>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Numbere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185" y="3363912"/>
            <a:ext cx="8015755" cy="5868988"/>
          </a:xfrm>
        </p:spPr>
        <p:txBody>
          <a:bodyPr>
            <a:normAutofit/>
          </a:bodyPr>
          <a:lstStyle>
            <a:lvl1pPr indent="-228600">
              <a:defRPr lang="en-US" dirty="0" smtClean="0"/>
            </a:lvl1pPr>
            <a:lvl2pPr indent="-228600">
              <a:defRPr lang="en-US" dirty="0" smtClean="0"/>
            </a:lvl2pPr>
            <a:lvl3pPr indent="-228600">
              <a:defRPr lang="en-US" dirty="0" smtClean="0"/>
            </a:lvl3pPr>
            <a:lvl4pPr indent="-228600">
              <a:defRPr lang="en-US" dirty="0" smtClean="0"/>
            </a:lvl4pPr>
            <a:lvl5pPr indent="-228600">
              <a:defRPr lang="en-US" dirty="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859914" y="3363912"/>
            <a:ext cx="8015755" cy="5868988"/>
          </a:xfrm>
        </p:spPr>
        <p:txBody>
          <a:bodyPr>
            <a:normAutofit/>
          </a:bodyPr>
          <a:lstStyle>
            <a:lvl1pPr marL="182880" indent="-228600">
              <a:buFont typeface="+mj-lt"/>
              <a:buAutoNum type="arabicPeriod"/>
              <a:defRPr lang="en-US" sz="2800" b="0" dirty="0" smtClean="0">
                <a:latin typeface="+mn-lt"/>
              </a:defRPr>
            </a:lvl1pPr>
            <a:lvl2pPr marL="640080" indent="-228600">
              <a:buFont typeface="+mj-lt"/>
              <a:buAutoNum type="alphaLcPeriod"/>
              <a:defRPr lang="en-US" sz="2400" b="0" dirty="0" smtClean="0">
                <a:latin typeface="+mn-lt"/>
              </a:defRPr>
            </a:lvl2pPr>
            <a:lvl3pPr marL="1097280" indent="-228600">
              <a:buFont typeface="+mj-lt"/>
              <a:buAutoNum type="romanLcPeriod"/>
              <a:defRPr lang="en-US" sz="2000" b="0" dirty="0" smtClean="0">
                <a:latin typeface="+mn-lt"/>
              </a:defRPr>
            </a:lvl3pPr>
            <a:lvl4pPr marL="1554480" indent="-228600">
              <a:buFont typeface="+mj-lt"/>
              <a:buAutoNum type="arabicPeriod"/>
              <a:defRPr lang="en-US" sz="2000" b="0" dirty="0" smtClean="0">
                <a:latin typeface="+mn-lt"/>
              </a:defRPr>
            </a:lvl4pPr>
            <a:lvl5pPr marL="2011680" indent="-228600">
              <a:buFont typeface="+mj-lt"/>
              <a:buAutoNum type="alphaLcPeriod"/>
              <a:defRPr lang="en-US" sz="2000" b="0" dirty="0">
                <a:latin typeface="+mn-lt"/>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4"/>
          <p:cNvSpPr>
            <a:spLocks noGrp="1"/>
          </p:cNvSpPr>
          <p:nvPr>
            <p:ph type="title"/>
          </p:nvPr>
        </p:nvSpPr>
        <p:spPr/>
        <p:txBody>
          <a:bodyPr/>
          <a:lstStyle/>
          <a:p>
            <a:r>
              <a:rPr lang="en-US"/>
              <a:t>Click to edit Master title style</a:t>
            </a:r>
            <a:endParaRPr lang="en-AU"/>
          </a:p>
        </p:txBody>
      </p:sp>
      <p:sp>
        <p:nvSpPr>
          <p:cNvPr id="2" name="Footer Placeholder 1">
            <a:extLst>
              <a:ext uri="{FF2B5EF4-FFF2-40B4-BE49-F238E27FC236}">
                <a16:creationId xmlns:a16="http://schemas.microsoft.com/office/drawing/2014/main" id="{8337B9FB-8EDC-4415-A524-2F201C5737B9}"/>
              </a:ext>
            </a:extLst>
          </p:cNvPr>
          <p:cNvSpPr>
            <a:spLocks noGrp="1"/>
          </p:cNvSpPr>
          <p:nvPr>
            <p:ph type="ftr" sz="quarter" idx="10"/>
          </p:nvPr>
        </p:nvSpPr>
        <p:spPr/>
        <p:txBody>
          <a:bodyPr/>
          <a:lstStyle/>
          <a:p>
            <a:pPr algn="ctr"/>
            <a:r>
              <a:rPr lang="en-AU" dirty="0"/>
              <a:t>[Footer]</a:t>
            </a:r>
          </a:p>
        </p:txBody>
      </p:sp>
      <p:sp>
        <p:nvSpPr>
          <p:cNvPr id="6" name="Slide Number Placeholder 5">
            <a:extLst>
              <a:ext uri="{FF2B5EF4-FFF2-40B4-BE49-F238E27FC236}">
                <a16:creationId xmlns:a16="http://schemas.microsoft.com/office/drawing/2014/main" id="{85F47635-3CC7-4ECB-95A2-A2A3336B006D}"/>
              </a:ext>
            </a:extLst>
          </p:cNvPr>
          <p:cNvSpPr>
            <a:spLocks noGrp="1"/>
          </p:cNvSpPr>
          <p:nvPr>
            <p:ph type="sldNum" sz="quarter" idx="11"/>
          </p:nvPr>
        </p:nvSpPr>
        <p:spPr/>
        <p:txBody>
          <a:bodyPr/>
          <a:lstStyle/>
          <a:p>
            <a:fld id="{E917DE0E-AFB1-41FD-BC35-27DB61CA125F}" type="slidenum">
              <a:rPr lang="en-AU" smtClean="0"/>
              <a:pPr/>
              <a:t>‹#›</a:t>
            </a:fld>
            <a:endParaRPr lang="en-AU" dirty="0"/>
          </a:p>
        </p:txBody>
      </p:sp>
      <p:pic>
        <p:nvPicPr>
          <p:cNvPr id="10" name="Picture 9">
            <a:extLst>
              <a:ext uri="{FF2B5EF4-FFF2-40B4-BE49-F238E27FC236}">
                <a16:creationId xmlns:a16="http://schemas.microsoft.com/office/drawing/2014/main" id="{EE222980-9FEA-47AB-8160-1C2959753276}"/>
              </a:ext>
            </a:extLst>
          </p:cNvPr>
          <p:cNvPicPr>
            <a:picLocks noChangeAspect="1"/>
          </p:cNvPicPr>
          <p:nvPr userDrawn="1"/>
        </p:nvPicPr>
        <p:blipFill>
          <a:blip r:embed="rId2"/>
          <a:stretch>
            <a:fillRect/>
          </a:stretch>
        </p:blipFill>
        <p:spPr>
          <a:xfrm>
            <a:off x="14687194" y="347049"/>
            <a:ext cx="2214808" cy="187200"/>
          </a:xfrm>
          <a:prstGeom prst="rect">
            <a:avLst/>
          </a:prstGeom>
        </p:spPr>
      </p:pic>
      <p:pic>
        <p:nvPicPr>
          <p:cNvPr id="11" name="Picture 10">
            <a:extLst>
              <a:ext uri="{FF2B5EF4-FFF2-40B4-BE49-F238E27FC236}">
                <a16:creationId xmlns:a16="http://schemas.microsoft.com/office/drawing/2014/main" id="{C759DED6-E107-4AF2-B3B8-51B167296C6C}"/>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2579414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mp; Pictur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186" y="3363913"/>
            <a:ext cx="6195195" cy="5868987"/>
          </a:xfr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2"/>
          <p:cNvSpPr>
            <a:spLocks noGrp="1"/>
          </p:cNvSpPr>
          <p:nvPr>
            <p:ph type="pic" idx="10" hasCustomPrompt="1"/>
          </p:nvPr>
        </p:nvSpPr>
        <p:spPr>
          <a:xfrm>
            <a:off x="7130779" y="1978616"/>
            <a:ext cx="9745536" cy="7254285"/>
          </a:xfrm>
          <a:solidFill>
            <a:schemeClr val="bg1">
              <a:lumMod val="95000"/>
            </a:schemeClr>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br>
              <a:rPr lang="en-US" dirty="0"/>
            </a:br>
            <a:br>
              <a:rPr lang="en-US" dirty="0"/>
            </a:br>
            <a:br>
              <a:rPr lang="en-US" dirty="0"/>
            </a:br>
            <a:endParaRPr lang="en-AU" dirty="0"/>
          </a:p>
        </p:txBody>
      </p:sp>
      <p:sp>
        <p:nvSpPr>
          <p:cNvPr id="4" name="Title 3">
            <a:extLst>
              <a:ext uri="{FF2B5EF4-FFF2-40B4-BE49-F238E27FC236}">
                <a16:creationId xmlns:a16="http://schemas.microsoft.com/office/drawing/2014/main" id="{810DF5E2-898A-4655-8EEC-B0414254D7BB}"/>
              </a:ext>
            </a:extLst>
          </p:cNvPr>
          <p:cNvSpPr>
            <a:spLocks noGrp="1"/>
          </p:cNvSpPr>
          <p:nvPr>
            <p:ph type="title"/>
          </p:nvPr>
        </p:nvSpPr>
        <p:spPr>
          <a:xfrm>
            <a:off x="478399" y="1978616"/>
            <a:ext cx="6173982" cy="1313215"/>
          </a:xfrm>
        </p:spPr>
        <p:txBody>
          <a:bodyPr/>
          <a:lstStyle/>
          <a:p>
            <a:r>
              <a:rPr lang="en-US"/>
              <a:t>Click to edit Master title style</a:t>
            </a:r>
            <a:endParaRPr lang="en-AU" dirty="0"/>
          </a:p>
        </p:txBody>
      </p:sp>
      <p:sp>
        <p:nvSpPr>
          <p:cNvPr id="5" name="Footer Placeholder 4">
            <a:extLst>
              <a:ext uri="{FF2B5EF4-FFF2-40B4-BE49-F238E27FC236}">
                <a16:creationId xmlns:a16="http://schemas.microsoft.com/office/drawing/2014/main" id="{D80D38F6-0EA2-4AD3-A861-786EE93C8B71}"/>
              </a:ext>
            </a:extLst>
          </p:cNvPr>
          <p:cNvSpPr>
            <a:spLocks noGrp="1"/>
          </p:cNvSpPr>
          <p:nvPr>
            <p:ph type="ftr" sz="quarter" idx="11"/>
          </p:nvPr>
        </p:nvSpPr>
        <p:spPr/>
        <p:txBody>
          <a:bodyPr/>
          <a:lstStyle/>
          <a:p>
            <a:pPr algn="ctr"/>
            <a:r>
              <a:rPr lang="en-AU" dirty="0"/>
              <a:t>[Footer]</a:t>
            </a:r>
          </a:p>
        </p:txBody>
      </p:sp>
      <p:sp>
        <p:nvSpPr>
          <p:cNvPr id="6" name="Slide Number Placeholder 5">
            <a:extLst>
              <a:ext uri="{FF2B5EF4-FFF2-40B4-BE49-F238E27FC236}">
                <a16:creationId xmlns:a16="http://schemas.microsoft.com/office/drawing/2014/main" id="{1EFA721E-E332-4C68-9D4C-F4A8D423BE61}"/>
              </a:ext>
            </a:extLst>
          </p:cNvPr>
          <p:cNvSpPr>
            <a:spLocks noGrp="1"/>
          </p:cNvSpPr>
          <p:nvPr>
            <p:ph type="sldNum" sz="quarter" idx="12"/>
          </p:nvPr>
        </p:nvSpPr>
        <p:spPr/>
        <p:txBody>
          <a:bodyPr/>
          <a:lstStyle/>
          <a:p>
            <a:fld id="{E917DE0E-AFB1-41FD-BC35-27DB61CA125F}" type="slidenum">
              <a:rPr lang="en-AU" smtClean="0"/>
              <a:pPr/>
              <a:t>‹#›</a:t>
            </a:fld>
            <a:endParaRPr lang="en-AU" dirty="0"/>
          </a:p>
        </p:txBody>
      </p:sp>
      <p:pic>
        <p:nvPicPr>
          <p:cNvPr id="11" name="Picture 10">
            <a:extLst>
              <a:ext uri="{FF2B5EF4-FFF2-40B4-BE49-F238E27FC236}">
                <a16:creationId xmlns:a16="http://schemas.microsoft.com/office/drawing/2014/main" id="{F177E974-6222-4E14-8F53-1A35F8F2DE91}"/>
              </a:ext>
            </a:extLst>
          </p:cNvPr>
          <p:cNvPicPr>
            <a:picLocks noChangeAspect="1"/>
          </p:cNvPicPr>
          <p:nvPr userDrawn="1"/>
        </p:nvPicPr>
        <p:blipFill>
          <a:blip r:embed="rId2"/>
          <a:stretch>
            <a:fillRect/>
          </a:stretch>
        </p:blipFill>
        <p:spPr>
          <a:xfrm>
            <a:off x="14687194" y="347049"/>
            <a:ext cx="2214808" cy="187200"/>
          </a:xfrm>
          <a:prstGeom prst="rect">
            <a:avLst/>
          </a:prstGeom>
        </p:spPr>
      </p:pic>
      <p:pic>
        <p:nvPicPr>
          <p:cNvPr id="12" name="Picture 11">
            <a:extLst>
              <a:ext uri="{FF2B5EF4-FFF2-40B4-BE49-F238E27FC236}">
                <a16:creationId xmlns:a16="http://schemas.microsoft.com/office/drawing/2014/main" id="{20A0BD44-827B-47CD-8BFA-2A4BD387B408}"/>
              </a:ext>
            </a:extLst>
          </p:cNvPr>
          <p:cNvPicPr>
            <a:picLocks noChangeAspect="1"/>
          </p:cNvPicPr>
          <p:nvPr userDrawn="1"/>
        </p:nvPicPr>
        <p:blipFill>
          <a:blip r:embed="rId3"/>
          <a:stretch>
            <a:fillRect/>
          </a:stretch>
        </p:blipFill>
        <p:spPr>
          <a:xfrm>
            <a:off x="457189" y="350324"/>
            <a:ext cx="516476" cy="396000"/>
          </a:xfrm>
          <a:prstGeom prst="rect">
            <a:avLst/>
          </a:prstGeom>
        </p:spPr>
      </p:pic>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8399" y="1978616"/>
            <a:ext cx="16418483" cy="1313215"/>
          </a:xfrm>
          <a:prstGeom prst="rect">
            <a:avLst/>
          </a:prstGeom>
        </p:spPr>
        <p:txBody>
          <a:bodyPr vert="horz" lIns="0" tIns="0" rIns="0" bIns="0" rtlCol="0" anchor="t">
            <a:normAutofit/>
          </a:bodyPr>
          <a:lstStyle/>
          <a:p>
            <a:r>
              <a:rPr lang="en-US"/>
              <a:t>Click to edit Master title style</a:t>
            </a:r>
            <a:endParaRPr lang="en-AU" dirty="0"/>
          </a:p>
        </p:txBody>
      </p:sp>
      <p:sp>
        <p:nvSpPr>
          <p:cNvPr id="3" name="Text Placeholder 2"/>
          <p:cNvSpPr>
            <a:spLocks noGrp="1"/>
          </p:cNvSpPr>
          <p:nvPr>
            <p:ph type="body" idx="1"/>
          </p:nvPr>
        </p:nvSpPr>
        <p:spPr>
          <a:xfrm>
            <a:off x="457186" y="3363838"/>
            <a:ext cx="16418483" cy="588028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4"/>
          <p:cNvSpPr>
            <a:spLocks noGrp="1"/>
          </p:cNvSpPr>
          <p:nvPr>
            <p:ph type="ftr" sz="quarter" idx="3"/>
          </p:nvPr>
        </p:nvSpPr>
        <p:spPr>
          <a:xfrm>
            <a:off x="3388704" y="262016"/>
            <a:ext cx="10559678" cy="308750"/>
          </a:xfrm>
          <a:prstGeom prst="rect">
            <a:avLst/>
          </a:prstGeom>
        </p:spPr>
        <p:txBody>
          <a:bodyPr vert="horz" lIns="0" tIns="0" rIns="0" bIns="0" rtlCol="0" anchor="ctr"/>
          <a:lstStyle>
            <a:lvl1pPr algn="l">
              <a:defRPr sz="1400">
                <a:solidFill>
                  <a:schemeClr val="accent1"/>
                </a:solidFill>
              </a:defRPr>
            </a:lvl1pPr>
          </a:lstStyle>
          <a:p>
            <a:pPr algn="ctr"/>
            <a:r>
              <a:rPr lang="en-AU" dirty="0"/>
              <a:t>[Footer]</a:t>
            </a:r>
          </a:p>
        </p:txBody>
      </p:sp>
      <p:sp>
        <p:nvSpPr>
          <p:cNvPr id="7" name="Slide Number Placeholder 5"/>
          <p:cNvSpPr>
            <a:spLocks noGrp="1"/>
          </p:cNvSpPr>
          <p:nvPr>
            <p:ph type="sldNum" sz="quarter" idx="4"/>
          </p:nvPr>
        </p:nvSpPr>
        <p:spPr>
          <a:xfrm>
            <a:off x="16127938" y="9316133"/>
            <a:ext cx="744240" cy="308750"/>
          </a:xfrm>
          <a:prstGeom prst="rect">
            <a:avLst/>
          </a:prstGeom>
        </p:spPr>
        <p:txBody>
          <a:bodyPr vert="horz" lIns="0" tIns="0" rIns="0" bIns="0" rtlCol="0" anchor="ctr"/>
          <a:lstStyle>
            <a:lvl1pPr algn="r">
              <a:defRPr sz="1400">
                <a:solidFill>
                  <a:schemeClr val="accent1"/>
                </a:solidFill>
              </a:defRPr>
            </a:lvl1p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3" r:id="rId1"/>
    <p:sldLayoutId id="2147483762" r:id="rId2"/>
    <p:sldLayoutId id="2147483764" r:id="rId3"/>
    <p:sldLayoutId id="2147483765" r:id="rId4"/>
    <p:sldLayoutId id="2147483766" r:id="rId5"/>
    <p:sldLayoutId id="2147483650" r:id="rId6"/>
    <p:sldLayoutId id="2147483652" r:id="rId7"/>
    <p:sldLayoutId id="2147483779" r:id="rId8"/>
    <p:sldLayoutId id="2147483761" r:id="rId9"/>
    <p:sldLayoutId id="2147483767" r:id="rId10"/>
    <p:sldLayoutId id="2147483768" r:id="rId11"/>
    <p:sldLayoutId id="2147483769" r:id="rId12"/>
    <p:sldLayoutId id="2147483770" r:id="rId13"/>
    <p:sldLayoutId id="2147483782" r:id="rId14"/>
    <p:sldLayoutId id="2147483777" r:id="rId15"/>
    <p:sldLayoutId id="2147483778" r:id="rId16"/>
    <p:sldLayoutId id="2147483728" r:id="rId17"/>
    <p:sldLayoutId id="2147483773" r:id="rId18"/>
    <p:sldLayoutId id="2147483771" r:id="rId19"/>
    <p:sldLayoutId id="2147483772" r:id="rId20"/>
    <p:sldLayoutId id="2147483774" r:id="rId21"/>
    <p:sldLayoutId id="2147483776" r:id="rId22"/>
    <p:sldLayoutId id="2147483775" r:id="rId23"/>
    <p:sldLayoutId id="2147483780" r:id="rId24"/>
    <p:sldLayoutId id="2147483781" r:id="rId25"/>
    <p:sldLayoutId id="2147483783" r:id="rId26"/>
    <p:sldLayoutId id="2147483654" r:id="rId27"/>
    <p:sldLayoutId id="2147483655"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85000"/>
        </a:lnSpc>
        <a:spcBef>
          <a:spcPct val="0"/>
        </a:spcBef>
        <a:buNone/>
        <a:defRPr sz="4400" b="0" kern="1200">
          <a:solidFill>
            <a:schemeClr val="accent1"/>
          </a:solidFill>
          <a:latin typeface="+mj-lt"/>
          <a:ea typeface="+mj-ea"/>
          <a:cs typeface="+mj-cs"/>
        </a:defRPr>
      </a:lvl1pPr>
    </p:titleStyle>
    <p:bodyStyle>
      <a:lvl1pPr marL="514350" indent="-514350" algn="l" defTabSz="914400" rtl="0" eaLnBrk="1" latinLnBrk="0" hangingPunct="1">
        <a:lnSpc>
          <a:spcPct val="120000"/>
        </a:lnSpc>
        <a:spcBef>
          <a:spcPts val="600"/>
        </a:spcBef>
        <a:spcAft>
          <a:spcPts val="600"/>
        </a:spcAft>
        <a:buClr>
          <a:schemeClr val="accent1"/>
        </a:buClr>
        <a:buFont typeface="Arial" charset="0"/>
        <a:buChar char="•"/>
        <a:defRPr sz="2800" kern="1200">
          <a:solidFill>
            <a:schemeClr val="accent1"/>
          </a:solidFill>
          <a:latin typeface="+mn-lt"/>
          <a:ea typeface="+mn-ea"/>
          <a:cs typeface="+mn-cs"/>
        </a:defRPr>
      </a:lvl1pPr>
      <a:lvl2pPr marL="914400" indent="-457200" algn="l" defTabSz="914400" rtl="0" eaLnBrk="1" latinLnBrk="0" hangingPunct="1">
        <a:lnSpc>
          <a:spcPct val="120000"/>
        </a:lnSpc>
        <a:spcBef>
          <a:spcPts val="600"/>
        </a:spcBef>
        <a:spcAft>
          <a:spcPts val="600"/>
        </a:spcAft>
        <a:buClr>
          <a:schemeClr val="accent1"/>
        </a:buClr>
        <a:buFont typeface="Arial" charset="0"/>
        <a:buChar char="•"/>
        <a:defRPr sz="2400" kern="1200">
          <a:solidFill>
            <a:schemeClr val="accent1"/>
          </a:solidFill>
          <a:latin typeface="+mn-lt"/>
          <a:ea typeface="+mn-ea"/>
          <a:cs typeface="+mn-cs"/>
        </a:defRPr>
      </a:lvl2pPr>
      <a:lvl3pPr marL="1371600" indent="-457200" algn="l" defTabSz="914400" rtl="0" eaLnBrk="1" latinLnBrk="0" hangingPunct="1">
        <a:lnSpc>
          <a:spcPct val="120000"/>
        </a:lnSpc>
        <a:spcBef>
          <a:spcPts val="600"/>
        </a:spcBef>
        <a:spcAft>
          <a:spcPts val="600"/>
        </a:spcAft>
        <a:buClr>
          <a:schemeClr val="accent1"/>
        </a:buClr>
        <a:buFont typeface="Arial" charset="0"/>
        <a:buChar char="•"/>
        <a:defRPr sz="2000" kern="1200">
          <a:solidFill>
            <a:schemeClr val="accent1"/>
          </a:solidFill>
          <a:latin typeface="+mn-lt"/>
          <a:ea typeface="+mn-ea"/>
          <a:cs typeface="+mn-cs"/>
        </a:defRPr>
      </a:lvl3pPr>
      <a:lvl4pPr marL="1828800" indent="-457200" algn="l" defTabSz="914400" rtl="0" eaLnBrk="1" latinLnBrk="0" hangingPunct="1">
        <a:lnSpc>
          <a:spcPct val="120000"/>
        </a:lnSpc>
        <a:spcBef>
          <a:spcPts val="600"/>
        </a:spcBef>
        <a:spcAft>
          <a:spcPts val="600"/>
        </a:spcAft>
        <a:buClr>
          <a:schemeClr val="accent1"/>
        </a:buClr>
        <a:buFont typeface="Arial" charset="0"/>
        <a:buChar char="•"/>
        <a:defRPr sz="2000" kern="1200" baseline="0">
          <a:solidFill>
            <a:schemeClr val="accent1"/>
          </a:solidFill>
          <a:latin typeface="+mn-lt"/>
          <a:ea typeface="+mn-ea"/>
          <a:cs typeface="+mn-cs"/>
        </a:defRPr>
      </a:lvl4pPr>
      <a:lvl5pPr marL="2286000" indent="-457200" algn="l" defTabSz="914400" rtl="0" eaLnBrk="1" latinLnBrk="0" hangingPunct="1">
        <a:lnSpc>
          <a:spcPct val="120000"/>
        </a:lnSpc>
        <a:spcBef>
          <a:spcPts val="600"/>
        </a:spcBef>
        <a:spcAft>
          <a:spcPts val="600"/>
        </a:spcAft>
        <a:buClr>
          <a:schemeClr val="accent1"/>
        </a:buClr>
        <a:buFont typeface="Arial" charset="0"/>
        <a:buChar char="•"/>
        <a:defRPr sz="2000" b="0" kern="1200" baseline="0">
          <a:solidFill>
            <a:schemeClr val="accent1"/>
          </a:solidFill>
          <a:latin typeface="+mj-lt"/>
          <a:ea typeface="+mn-ea"/>
          <a:cs typeface="+mn-cs"/>
        </a:defRPr>
      </a:lvl5pPr>
      <a:lvl6pPr marL="2743200" indent="-457200" algn="l" defTabSz="914400" rtl="0" eaLnBrk="1" latinLnBrk="0" hangingPunct="1">
        <a:lnSpc>
          <a:spcPct val="120000"/>
        </a:lnSpc>
        <a:spcBef>
          <a:spcPct val="20000"/>
        </a:spcBef>
        <a:buFont typeface="Arial" charset="0"/>
        <a:buChar char="•"/>
        <a:defRPr sz="2000" kern="1200" baseline="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816" userDrawn="1">
          <p15:clr>
            <a:srgbClr val="F26B43"/>
          </p15:clr>
        </p15:guide>
        <p15:guide id="2" pos="10630" userDrawn="1">
          <p15:clr>
            <a:srgbClr val="F26B43"/>
          </p15:clr>
        </p15:guide>
        <p15:guide id="3" pos="288" userDrawn="1">
          <p15:clr>
            <a:srgbClr val="F26B43"/>
          </p15:clr>
        </p15:guide>
        <p15:guide id="4" orient="horz" pos="211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hyperlink" Target="https://pixabay.com/en/checkbox-check-tick-green-okay-152185/" TargetMode="External"/><Relationship Id="rId5" Type="http://schemas.openxmlformats.org/officeDocument/2006/relationships/image" Target="../media/image22.png"/><Relationship Id="rId4" Type="http://schemas.openxmlformats.org/officeDocument/2006/relationships/image" Target="../media/image21.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5.sv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26.jpg"/><Relationship Id="rId7" Type="http://schemas.openxmlformats.org/officeDocument/2006/relationships/diagramColors" Target="../diagrams/colors3.xml"/><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7.png"/><Relationship Id="rId18" Type="http://schemas.openxmlformats.org/officeDocument/2006/relationships/diagramColors" Target="../diagrams/colors7.xml"/><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svg"/><Relationship Id="rId17" Type="http://schemas.openxmlformats.org/officeDocument/2006/relationships/diagramQuickStyle" Target="../diagrams/quickStyle7.xml"/><Relationship Id="rId2" Type="http://schemas.openxmlformats.org/officeDocument/2006/relationships/notesSlide" Target="../notesSlides/notesSlide19.xml"/><Relationship Id="rId16" Type="http://schemas.openxmlformats.org/officeDocument/2006/relationships/diagramLayout" Target="../diagrams/layout7.xml"/><Relationship Id="rId1" Type="http://schemas.openxmlformats.org/officeDocument/2006/relationships/slideLayout" Target="../slideLayouts/slideLayout9.xml"/><Relationship Id="rId6" Type="http://schemas.openxmlformats.org/officeDocument/2006/relationships/image" Target="../media/image30.sv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diagramData" Target="../diagrams/data7.xml"/><Relationship Id="rId10" Type="http://schemas.openxmlformats.org/officeDocument/2006/relationships/image" Target="../media/image34.svg"/><Relationship Id="rId19" Type="http://schemas.microsoft.com/office/2007/relationships/diagramDrawing" Target="../diagrams/drawing7.xml"/><Relationship Id="rId4" Type="http://schemas.openxmlformats.org/officeDocument/2006/relationships/image" Target="../media/image28.svg"/><Relationship Id="rId9" Type="http://schemas.openxmlformats.org/officeDocument/2006/relationships/image" Target="../media/image33.png"/><Relationship Id="rId14" Type="http://schemas.openxmlformats.org/officeDocument/2006/relationships/image" Target="../media/image38.sv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3.xml"/><Relationship Id="rId3" Type="http://schemas.openxmlformats.org/officeDocument/2006/relationships/diagramData" Target="../diagrams/data12.xml"/><Relationship Id="rId7" Type="http://schemas.microsoft.com/office/2007/relationships/diagramDrawing" Target="../diagrams/drawing12.xml"/><Relationship Id="rId12" Type="http://schemas.microsoft.com/office/2007/relationships/diagramDrawing" Target="../diagrams/drawing13.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12.xml"/><Relationship Id="rId11" Type="http://schemas.openxmlformats.org/officeDocument/2006/relationships/diagramColors" Target="../diagrams/colors13.xml"/><Relationship Id="rId5" Type="http://schemas.openxmlformats.org/officeDocument/2006/relationships/diagramQuickStyle" Target="../diagrams/quickStyle12.xml"/><Relationship Id="rId10" Type="http://schemas.openxmlformats.org/officeDocument/2006/relationships/diagramQuickStyle" Target="../diagrams/quickStyle13.xml"/><Relationship Id="rId4" Type="http://schemas.openxmlformats.org/officeDocument/2006/relationships/diagramLayout" Target="../diagrams/layout12.xml"/><Relationship Id="rId9" Type="http://schemas.openxmlformats.org/officeDocument/2006/relationships/diagramLayout" Target="../diagrams/layout1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41.jpg"/><Relationship Id="rId1" Type="http://schemas.openxmlformats.org/officeDocument/2006/relationships/slideLayout" Target="../slideLayouts/slideLayout9.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16.xml"/><Relationship Id="rId13" Type="http://schemas.openxmlformats.org/officeDocument/2006/relationships/image" Target="../media/image46.jpg"/><Relationship Id="rId3" Type="http://schemas.openxmlformats.org/officeDocument/2006/relationships/diagramData" Target="../diagrams/data15.xml"/><Relationship Id="rId7" Type="http://schemas.microsoft.com/office/2007/relationships/diagramDrawing" Target="../diagrams/drawing15.xml"/><Relationship Id="rId12" Type="http://schemas.microsoft.com/office/2007/relationships/diagramDrawing" Target="../diagrams/drawing16.xml"/><Relationship Id="rId2" Type="http://schemas.openxmlformats.org/officeDocument/2006/relationships/notesSlide" Target="../notesSlides/notesSlide24.xml"/><Relationship Id="rId1" Type="http://schemas.openxmlformats.org/officeDocument/2006/relationships/slideLayout" Target="../slideLayouts/slideLayout9.xml"/><Relationship Id="rId6" Type="http://schemas.openxmlformats.org/officeDocument/2006/relationships/diagramColors" Target="../diagrams/colors15.xml"/><Relationship Id="rId11" Type="http://schemas.openxmlformats.org/officeDocument/2006/relationships/diagramColors" Target="../diagrams/colors16.xml"/><Relationship Id="rId5" Type="http://schemas.openxmlformats.org/officeDocument/2006/relationships/diagramQuickStyle" Target="../diagrams/quickStyle15.xml"/><Relationship Id="rId10" Type="http://schemas.openxmlformats.org/officeDocument/2006/relationships/diagramQuickStyle" Target="../diagrams/quickStyle16.xml"/><Relationship Id="rId4" Type="http://schemas.openxmlformats.org/officeDocument/2006/relationships/diagramLayout" Target="../diagrams/layout15.xml"/><Relationship Id="rId9" Type="http://schemas.openxmlformats.org/officeDocument/2006/relationships/diagramLayout" Target="../diagrams/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9.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21.xml"/><Relationship Id="rId3" Type="http://schemas.openxmlformats.org/officeDocument/2006/relationships/diagramData" Target="../diagrams/data20.xml"/><Relationship Id="rId7" Type="http://schemas.microsoft.com/office/2007/relationships/diagramDrawing" Target="../diagrams/drawing20.xml"/><Relationship Id="rId12" Type="http://schemas.microsoft.com/office/2007/relationships/diagramDrawing" Target="../diagrams/drawing21.xm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diagramColors" Target="../diagrams/colors20.xml"/><Relationship Id="rId11" Type="http://schemas.openxmlformats.org/officeDocument/2006/relationships/diagramColors" Target="../diagrams/colors21.xml"/><Relationship Id="rId5" Type="http://schemas.openxmlformats.org/officeDocument/2006/relationships/diagramQuickStyle" Target="../diagrams/quickStyle20.xml"/><Relationship Id="rId10" Type="http://schemas.openxmlformats.org/officeDocument/2006/relationships/diagramQuickStyle" Target="../diagrams/quickStyle21.xml"/><Relationship Id="rId4" Type="http://schemas.openxmlformats.org/officeDocument/2006/relationships/diagramLayout" Target="../diagrams/layout20.xml"/><Relationship Id="rId9" Type="http://schemas.openxmlformats.org/officeDocument/2006/relationships/diagramLayout" Target="../diagrams/layout21.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9.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50.jpg"/><Relationship Id="rId1" Type="http://schemas.openxmlformats.org/officeDocument/2006/relationships/slideLayout" Target="../slideLayouts/slideLayout9.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hyperlink" Target="http://www.consort-statement.org/"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4.svg"/><Relationship Id="rId11" Type="http://schemas.openxmlformats.org/officeDocument/2006/relationships/image" Target="../media/image59.jpg"/><Relationship Id="rId5" Type="http://schemas.openxmlformats.org/officeDocument/2006/relationships/image" Target="../media/image53.png"/><Relationship Id="rId10" Type="http://schemas.openxmlformats.org/officeDocument/2006/relationships/image" Target="../media/image58.jpg"/><Relationship Id="rId4" Type="http://schemas.openxmlformats.org/officeDocument/2006/relationships/image" Target="../media/image52.svg"/><Relationship Id="rId9" Type="http://schemas.openxmlformats.org/officeDocument/2006/relationships/image" Target="../media/image57.jp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mailto:sschott3@jhmi.edu"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pixabay.com/illustrations/question-mark-pile-questions-symbol-2492009/" TargetMode="External"/><Relationship Id="rId2" Type="http://schemas.openxmlformats.org/officeDocument/2006/relationships/image" Target="../media/image60.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45E93-1A53-4DEB-AC85-8CC9F8DC05D2}"/>
              </a:ext>
            </a:extLst>
          </p:cNvPr>
          <p:cNvSpPr>
            <a:spLocks noGrp="1"/>
          </p:cNvSpPr>
          <p:nvPr>
            <p:ph type="title"/>
          </p:nvPr>
        </p:nvSpPr>
        <p:spPr>
          <a:xfrm>
            <a:off x="1200944" y="3077344"/>
            <a:ext cx="15849600" cy="2865462"/>
          </a:xfrm>
        </p:spPr>
        <p:txBody>
          <a:bodyPr/>
          <a:lstStyle/>
          <a:p>
            <a:r>
              <a:rPr lang="en-US" sz="6000" b="1" dirty="0"/>
              <a:t>Writing for Quality Improvement: </a:t>
            </a:r>
            <a:br>
              <a:rPr lang="en-US" sz="6000" b="1" dirty="0"/>
            </a:br>
            <a:r>
              <a:rPr lang="en-US" sz="4000" dirty="0"/>
              <a:t>A walk through the SQUIRE guidelines using an example QI project that addresses hypertension control in African American men.</a:t>
            </a:r>
          </a:p>
        </p:txBody>
      </p:sp>
      <p:sp>
        <p:nvSpPr>
          <p:cNvPr id="3" name="Text Placeholder 2">
            <a:extLst>
              <a:ext uri="{FF2B5EF4-FFF2-40B4-BE49-F238E27FC236}">
                <a16:creationId xmlns:a16="http://schemas.microsoft.com/office/drawing/2014/main" id="{DA0605BA-A3EB-4C0F-A1B4-1372897C0113}"/>
              </a:ext>
            </a:extLst>
          </p:cNvPr>
          <p:cNvSpPr>
            <a:spLocks noGrp="1"/>
          </p:cNvSpPr>
          <p:nvPr>
            <p:ph type="body" sz="quarter" idx="10"/>
          </p:nvPr>
        </p:nvSpPr>
        <p:spPr>
          <a:xfrm>
            <a:off x="1233126" y="5820885"/>
            <a:ext cx="11626418" cy="2588022"/>
          </a:xfrm>
        </p:spPr>
        <p:txBody>
          <a:bodyPr>
            <a:normAutofit/>
          </a:bodyPr>
          <a:lstStyle/>
          <a:p>
            <a:r>
              <a:rPr lang="en-US" sz="3800" dirty="0"/>
              <a:t>Natalie Riblet, MD MPH</a:t>
            </a:r>
            <a:br>
              <a:rPr lang="en-US" sz="3800" dirty="0"/>
            </a:br>
            <a:r>
              <a:rPr lang="en-US" sz="3800" dirty="0"/>
              <a:t>Assistant Professor of Psychiatry and the Dartmouth Institute, Geisel School of Medicine</a:t>
            </a:r>
          </a:p>
        </p:txBody>
      </p:sp>
      <p:sp>
        <p:nvSpPr>
          <p:cNvPr id="4" name="Footer Placeholder 3">
            <a:extLst>
              <a:ext uri="{FF2B5EF4-FFF2-40B4-BE49-F238E27FC236}">
                <a16:creationId xmlns:a16="http://schemas.microsoft.com/office/drawing/2014/main" id="{EF88AED4-5FD1-4981-A82A-62DCA21B824E}"/>
              </a:ext>
            </a:extLst>
          </p:cNvPr>
          <p:cNvSpPr>
            <a:spLocks noGrp="1"/>
          </p:cNvSpPr>
          <p:nvPr>
            <p:ph type="ftr" sz="quarter" idx="11"/>
          </p:nvPr>
        </p:nvSpPr>
        <p:spPr>
          <a:xfrm>
            <a:off x="4553744" y="9301051"/>
            <a:ext cx="7920000" cy="308750"/>
          </a:xfrm>
        </p:spPr>
        <p:txBody>
          <a:bodyPr/>
          <a:lstStyle/>
          <a:p>
            <a:pPr algn="ctr"/>
            <a:r>
              <a:rPr lang="en-AU" dirty="0"/>
              <a:t>CDC/ACPM Learning Collaborative Webinar Series</a:t>
            </a:r>
          </a:p>
        </p:txBody>
      </p:sp>
      <p:sp>
        <p:nvSpPr>
          <p:cNvPr id="5" name="Slide Number Placeholder 4">
            <a:extLst>
              <a:ext uri="{FF2B5EF4-FFF2-40B4-BE49-F238E27FC236}">
                <a16:creationId xmlns:a16="http://schemas.microsoft.com/office/drawing/2014/main" id="{80CAB00D-AE73-4694-ACF5-8871F03E4EBA}"/>
              </a:ext>
            </a:extLst>
          </p:cNvPr>
          <p:cNvSpPr>
            <a:spLocks noGrp="1"/>
          </p:cNvSpPr>
          <p:nvPr>
            <p:ph type="sldNum" sz="quarter" idx="12"/>
          </p:nvPr>
        </p:nvSpPr>
        <p:spPr/>
        <p:txBody>
          <a:bodyPr/>
          <a:lstStyle/>
          <a:p>
            <a:fld id="{E917DE0E-AFB1-41FD-BC35-27DB61CA125F}" type="slidenum">
              <a:rPr lang="en-AU" smtClean="0"/>
              <a:pPr/>
              <a:t>1</a:t>
            </a:fld>
            <a:endParaRPr lang="en-AU" dirty="0"/>
          </a:p>
        </p:txBody>
      </p:sp>
    </p:spTree>
    <p:extLst>
      <p:ext uri="{BB962C8B-B14F-4D97-AF65-F5344CB8AC3E}">
        <p14:creationId xmlns:p14="http://schemas.microsoft.com/office/powerpoint/2010/main" val="232690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4CF3E88-14C9-4A55-BE0B-916965E7315A}"/>
              </a:ext>
            </a:extLst>
          </p:cNvPr>
          <p:cNvSpPr>
            <a:spLocks noGrp="1"/>
          </p:cNvSpPr>
          <p:nvPr>
            <p:ph type="ftr" sz="quarter" idx="12"/>
          </p:nvPr>
        </p:nvSpPr>
        <p:spPr>
          <a:xfrm>
            <a:off x="4934744" y="9316133"/>
            <a:ext cx="7920000" cy="308750"/>
          </a:xfrm>
        </p:spPr>
        <p:txBody>
          <a:bodyPr/>
          <a:lstStyle/>
          <a:p>
            <a:pPr algn="ctr"/>
            <a:r>
              <a:rPr lang="en-AU" dirty="0"/>
              <a:t>CDC/ACPM Learning Collaborative Webinar Series</a:t>
            </a:r>
          </a:p>
        </p:txBody>
      </p:sp>
      <p:sp>
        <p:nvSpPr>
          <p:cNvPr id="5" name="Slide Number Placeholder 4">
            <a:extLst>
              <a:ext uri="{FF2B5EF4-FFF2-40B4-BE49-F238E27FC236}">
                <a16:creationId xmlns:a16="http://schemas.microsoft.com/office/drawing/2014/main" id="{3D6C6117-982B-47CB-8405-47F872D6D9FA}"/>
              </a:ext>
            </a:extLst>
          </p:cNvPr>
          <p:cNvSpPr>
            <a:spLocks noGrp="1"/>
          </p:cNvSpPr>
          <p:nvPr>
            <p:ph type="sldNum" sz="quarter" idx="13"/>
          </p:nvPr>
        </p:nvSpPr>
        <p:spPr/>
        <p:txBody>
          <a:bodyPr/>
          <a:lstStyle/>
          <a:p>
            <a:fld id="{E917DE0E-AFB1-41FD-BC35-27DB61CA125F}" type="slidenum">
              <a:rPr lang="en-AU" smtClean="0"/>
              <a:pPr/>
              <a:t>10</a:t>
            </a:fld>
            <a:endParaRPr lang="en-AU" dirty="0"/>
          </a:p>
        </p:txBody>
      </p:sp>
      <p:sp>
        <p:nvSpPr>
          <p:cNvPr id="13" name="TextBox 12">
            <a:extLst>
              <a:ext uri="{FF2B5EF4-FFF2-40B4-BE49-F238E27FC236}">
                <a16:creationId xmlns:a16="http://schemas.microsoft.com/office/drawing/2014/main" id="{103CF672-F88B-4778-9E53-C9407C7C8393}"/>
              </a:ext>
            </a:extLst>
          </p:cNvPr>
          <p:cNvSpPr txBox="1"/>
          <p:nvPr/>
        </p:nvSpPr>
        <p:spPr>
          <a:xfrm>
            <a:off x="1219200" y="1868422"/>
            <a:ext cx="15678944" cy="1178784"/>
          </a:xfrm>
          <a:prstGeom prst="rect">
            <a:avLst/>
          </a:prstGeom>
          <a:noFill/>
        </p:spPr>
        <p:txBody>
          <a:bodyPr wrap="square" rtlCol="0">
            <a:spAutoFit/>
          </a:bodyPr>
          <a:lstStyle/>
          <a:p>
            <a:r>
              <a:rPr lang="en-US" sz="4500" b="1" dirty="0">
                <a:solidFill>
                  <a:schemeClr val="accent1"/>
                </a:solidFill>
              </a:rPr>
              <a:t>Are you familiar with any of these reporting guidelines?</a:t>
            </a:r>
          </a:p>
          <a:p>
            <a:endParaRPr lang="en-US" dirty="0"/>
          </a:p>
        </p:txBody>
      </p:sp>
      <p:pic>
        <p:nvPicPr>
          <p:cNvPr id="3" name="Graphic 2" descr="Clipboard Partially Checked with solid fill">
            <a:extLst>
              <a:ext uri="{FF2B5EF4-FFF2-40B4-BE49-F238E27FC236}">
                <a16:creationId xmlns:a16="http://schemas.microsoft.com/office/drawing/2014/main" id="{75AC78BB-97F5-4697-9851-CE825B638E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8944" y="3047206"/>
            <a:ext cx="5029200" cy="5029200"/>
          </a:xfrm>
          <a:prstGeom prst="rect">
            <a:avLst/>
          </a:prstGeom>
        </p:spPr>
      </p:pic>
      <p:sp>
        <p:nvSpPr>
          <p:cNvPr id="8" name="Content Placeholder 1">
            <a:extLst>
              <a:ext uri="{FF2B5EF4-FFF2-40B4-BE49-F238E27FC236}">
                <a16:creationId xmlns:a16="http://schemas.microsoft.com/office/drawing/2014/main" id="{A141DF27-4D9E-4A1D-8C50-F309809D9183}"/>
              </a:ext>
            </a:extLst>
          </p:cNvPr>
          <p:cNvSpPr>
            <a:spLocks noGrp="1"/>
          </p:cNvSpPr>
          <p:nvPr>
            <p:ph sz="quarter" idx="11"/>
          </p:nvPr>
        </p:nvSpPr>
        <p:spPr>
          <a:xfrm>
            <a:off x="4553745" y="3524934"/>
            <a:ext cx="5943600" cy="4872721"/>
          </a:xfrm>
        </p:spPr>
        <p:txBody>
          <a:bodyPr>
            <a:normAutofit/>
          </a:bodyPr>
          <a:lstStyle/>
          <a:p>
            <a:pPr marL="1041400" indent="-755650">
              <a:buFont typeface="Wingdings" panose="05000000000000000000" pitchFamily="2" charset="2"/>
              <a:buChar char="q"/>
            </a:pPr>
            <a:r>
              <a:rPr lang="en-US" sz="4000" dirty="0"/>
              <a:t>CONSORT</a:t>
            </a:r>
          </a:p>
          <a:p>
            <a:pPr marL="1041400" indent="-755650">
              <a:buFont typeface="Wingdings" panose="05000000000000000000" pitchFamily="2" charset="2"/>
              <a:buChar char="q"/>
            </a:pPr>
            <a:endParaRPr lang="en-US" sz="4000" dirty="0"/>
          </a:p>
          <a:p>
            <a:pPr marL="1041400" indent="-755650">
              <a:buFont typeface="Wingdings" panose="05000000000000000000" pitchFamily="2" charset="2"/>
              <a:buChar char="q"/>
            </a:pPr>
            <a:r>
              <a:rPr lang="en-US" sz="4000" dirty="0"/>
              <a:t>STROBE</a:t>
            </a:r>
          </a:p>
          <a:p>
            <a:pPr marL="1041400" indent="-755650">
              <a:buFont typeface="Wingdings" panose="05000000000000000000" pitchFamily="2" charset="2"/>
              <a:buChar char="q"/>
            </a:pPr>
            <a:endParaRPr lang="en-US" sz="4000" dirty="0"/>
          </a:p>
          <a:p>
            <a:pPr marL="1041400" indent="-755650">
              <a:buFont typeface="Wingdings" panose="05000000000000000000" pitchFamily="2" charset="2"/>
              <a:buChar char="q"/>
            </a:pPr>
            <a:r>
              <a:rPr lang="en-US" sz="4000" dirty="0"/>
              <a:t>PRISMA</a:t>
            </a:r>
          </a:p>
          <a:p>
            <a:pPr marL="1041400" indent="-755650">
              <a:buFont typeface="Wingdings" panose="05000000000000000000" pitchFamily="2" charset="2"/>
              <a:buChar char="q"/>
            </a:pPr>
            <a:endParaRPr lang="en-US" sz="4000" dirty="0"/>
          </a:p>
          <a:p>
            <a:pPr marL="1041400" indent="-755650">
              <a:buFont typeface="Wingdings" panose="05000000000000000000" pitchFamily="2" charset="2"/>
              <a:buChar char="q"/>
            </a:pPr>
            <a:r>
              <a:rPr lang="en-US" sz="4000" dirty="0"/>
              <a:t>SQUIRE</a:t>
            </a:r>
          </a:p>
        </p:txBody>
      </p:sp>
      <p:pic>
        <p:nvPicPr>
          <p:cNvPr id="12" name="Picture 11">
            <a:extLst>
              <a:ext uri="{FF2B5EF4-FFF2-40B4-BE49-F238E27FC236}">
                <a16:creationId xmlns:a16="http://schemas.microsoft.com/office/drawing/2014/main" id="{4400E674-E6BC-EB52-3014-36911E0942C9}"/>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629944" y="6554192"/>
            <a:ext cx="1143000" cy="1141214"/>
          </a:xfrm>
          <a:prstGeom prst="rect">
            <a:avLst/>
          </a:prstGeom>
        </p:spPr>
      </p:pic>
    </p:spTree>
    <p:extLst>
      <p:ext uri="{BB962C8B-B14F-4D97-AF65-F5344CB8AC3E}">
        <p14:creationId xmlns:p14="http://schemas.microsoft.com/office/powerpoint/2010/main" val="204913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823B7-58F7-AEBB-11A8-62A1D3A21B12}"/>
              </a:ext>
            </a:extLst>
          </p:cNvPr>
          <p:cNvSpPr>
            <a:spLocks noGrp="1"/>
          </p:cNvSpPr>
          <p:nvPr>
            <p:ph type="title"/>
          </p:nvPr>
        </p:nvSpPr>
        <p:spPr/>
        <p:txBody>
          <a:bodyPr/>
          <a:lstStyle/>
          <a:p>
            <a:r>
              <a:rPr lang="en-US" dirty="0"/>
              <a:t>SQUIRE GUIDELINES</a:t>
            </a:r>
          </a:p>
        </p:txBody>
      </p:sp>
      <p:sp>
        <p:nvSpPr>
          <p:cNvPr id="3" name="Text Placeholder 2">
            <a:extLst>
              <a:ext uri="{FF2B5EF4-FFF2-40B4-BE49-F238E27FC236}">
                <a16:creationId xmlns:a16="http://schemas.microsoft.com/office/drawing/2014/main" id="{F92490C4-B9A3-25AC-E4ED-FA1FB4F59313}"/>
              </a:ext>
            </a:extLst>
          </p:cNvPr>
          <p:cNvSpPr>
            <a:spLocks noGrp="1"/>
          </p:cNvSpPr>
          <p:nvPr>
            <p:ph type="body" sz="quarter" idx="10"/>
          </p:nvPr>
        </p:nvSpPr>
        <p:spPr>
          <a:xfrm>
            <a:off x="457187" y="4324425"/>
            <a:ext cx="10512128" cy="2304181"/>
          </a:xfrm>
        </p:spPr>
        <p:txBody>
          <a:bodyPr/>
          <a:lstStyle/>
          <a:p>
            <a:r>
              <a:rPr lang="en-US" dirty="0"/>
              <a:t>A brief history</a:t>
            </a:r>
          </a:p>
        </p:txBody>
      </p:sp>
      <p:sp>
        <p:nvSpPr>
          <p:cNvPr id="5" name="Slide Number Placeholder 4">
            <a:extLst>
              <a:ext uri="{FF2B5EF4-FFF2-40B4-BE49-F238E27FC236}">
                <a16:creationId xmlns:a16="http://schemas.microsoft.com/office/drawing/2014/main" id="{0F425725-8A1E-269F-FE56-E7AD8E8000B2}"/>
              </a:ext>
            </a:extLst>
          </p:cNvPr>
          <p:cNvSpPr>
            <a:spLocks noGrp="1"/>
          </p:cNvSpPr>
          <p:nvPr>
            <p:ph type="sldNum" sz="quarter" idx="12"/>
          </p:nvPr>
        </p:nvSpPr>
        <p:spPr/>
        <p:txBody>
          <a:bodyPr/>
          <a:lstStyle/>
          <a:p>
            <a:fld id="{E917DE0E-AFB1-41FD-BC35-27DB61CA125F}" type="slidenum">
              <a:rPr lang="en-AU" smtClean="0"/>
              <a:pPr/>
              <a:t>11</a:t>
            </a:fld>
            <a:endParaRPr lang="en-AU" dirty="0"/>
          </a:p>
        </p:txBody>
      </p:sp>
    </p:spTree>
    <p:extLst>
      <p:ext uri="{BB962C8B-B14F-4D97-AF65-F5344CB8AC3E}">
        <p14:creationId xmlns:p14="http://schemas.microsoft.com/office/powerpoint/2010/main" val="3229775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70FE6F-ED0E-4956-9EDE-9C63C10D7286}"/>
              </a:ext>
            </a:extLst>
          </p:cNvPr>
          <p:cNvSpPr>
            <a:spLocks noGrp="1"/>
          </p:cNvSpPr>
          <p:nvPr>
            <p:ph type="title"/>
          </p:nvPr>
        </p:nvSpPr>
        <p:spPr>
          <a:xfrm>
            <a:off x="2953544" y="1352992"/>
            <a:ext cx="11476796" cy="1313215"/>
          </a:xfrm>
        </p:spPr>
        <p:txBody>
          <a:bodyPr>
            <a:normAutofit fontScale="90000"/>
          </a:bodyPr>
          <a:lstStyle/>
          <a:p>
            <a:r>
              <a:rPr lang="en-US" b="1" dirty="0"/>
              <a:t>     Standards for Quality Improvement Reporting Excellence (SQUIRE), V.1.0 &amp; V.2.0</a:t>
            </a:r>
          </a:p>
        </p:txBody>
      </p:sp>
      <p:sp>
        <p:nvSpPr>
          <p:cNvPr id="6" name="Slide Number Placeholder 5">
            <a:extLst>
              <a:ext uri="{FF2B5EF4-FFF2-40B4-BE49-F238E27FC236}">
                <a16:creationId xmlns:a16="http://schemas.microsoft.com/office/drawing/2014/main" id="{1C466548-5F42-4074-8375-D89E78EA67D0}"/>
              </a:ext>
            </a:extLst>
          </p:cNvPr>
          <p:cNvSpPr>
            <a:spLocks noGrp="1"/>
          </p:cNvSpPr>
          <p:nvPr>
            <p:ph type="sldNum" sz="quarter" idx="12"/>
          </p:nvPr>
        </p:nvSpPr>
        <p:spPr/>
        <p:txBody>
          <a:bodyPr/>
          <a:lstStyle/>
          <a:p>
            <a:fld id="{E917DE0E-AFB1-41FD-BC35-27DB61CA125F}" type="slidenum">
              <a:rPr lang="en-AU" smtClean="0"/>
              <a:pPr/>
              <a:t>12</a:t>
            </a:fld>
            <a:endParaRPr lang="en-AU" dirty="0"/>
          </a:p>
        </p:txBody>
      </p:sp>
      <p:pic>
        <p:nvPicPr>
          <p:cNvPr id="24" name="Picture Placeholder 23" descr="A collage of a person&#10;&#10;Description automatically generated with low confidence">
            <a:extLst>
              <a:ext uri="{FF2B5EF4-FFF2-40B4-BE49-F238E27FC236}">
                <a16:creationId xmlns:a16="http://schemas.microsoft.com/office/drawing/2014/main" id="{08855533-9003-444B-881C-062CB2F1DA2D}"/>
              </a:ext>
            </a:extLst>
          </p:cNvPr>
          <p:cNvPicPr>
            <a:picLocks noGrp="1" noChangeAspect="1"/>
          </p:cNvPicPr>
          <p:nvPr>
            <p:ph type="pic" idx="10"/>
          </p:nvPr>
        </p:nvPicPr>
        <p:blipFill>
          <a:blip r:embed="rId3"/>
          <a:stretch>
            <a:fillRect/>
          </a:stretch>
        </p:blipFill>
        <p:spPr>
          <a:xfrm>
            <a:off x="5297506" y="2825675"/>
            <a:ext cx="6742077" cy="6486121"/>
          </a:xfrm>
          <a:prstGeom prst="rect">
            <a:avLst/>
          </a:prstGeom>
          <a:ln>
            <a:noFill/>
          </a:ln>
          <a:effectLst>
            <a:outerShdw blurRad="292100" dist="139700" dir="2700000" algn="tl" rotWithShape="0">
              <a:srgbClr val="333333">
                <a:alpha val="65000"/>
              </a:srgbClr>
            </a:outerShdw>
          </a:effectLst>
        </p:spPr>
      </p:pic>
      <p:sp>
        <p:nvSpPr>
          <p:cNvPr id="5" name="Footer Placeholder 3">
            <a:extLst>
              <a:ext uri="{FF2B5EF4-FFF2-40B4-BE49-F238E27FC236}">
                <a16:creationId xmlns:a16="http://schemas.microsoft.com/office/drawing/2014/main" id="{CAD8C9AE-0B83-3111-2ACA-229E9C7DADED}"/>
              </a:ext>
            </a:extLst>
          </p:cNvPr>
          <p:cNvSpPr txBox="1">
            <a:spLocks/>
          </p:cNvSpPr>
          <p:nvPr/>
        </p:nvSpPr>
        <p:spPr>
          <a:xfrm>
            <a:off x="4934744" y="944405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spTree>
    <p:extLst>
      <p:ext uri="{BB962C8B-B14F-4D97-AF65-F5344CB8AC3E}">
        <p14:creationId xmlns:p14="http://schemas.microsoft.com/office/powerpoint/2010/main" val="3298104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27ED8-559D-4B86-9F52-CECD0D7E21D2}"/>
              </a:ext>
            </a:extLst>
          </p:cNvPr>
          <p:cNvSpPr>
            <a:spLocks noGrp="1"/>
          </p:cNvSpPr>
          <p:nvPr>
            <p:ph type="title"/>
          </p:nvPr>
        </p:nvSpPr>
        <p:spPr/>
        <p:txBody>
          <a:bodyPr/>
          <a:lstStyle/>
          <a:p>
            <a:r>
              <a:rPr lang="en-US" dirty="0"/>
              <a:t>“The SQUIRE guidelines were designed to increase the completeness and transparency of reporting of quality improvement work.”</a:t>
            </a:r>
          </a:p>
        </p:txBody>
      </p:sp>
      <p:sp>
        <p:nvSpPr>
          <p:cNvPr id="3" name="Text Placeholder 2">
            <a:extLst>
              <a:ext uri="{FF2B5EF4-FFF2-40B4-BE49-F238E27FC236}">
                <a16:creationId xmlns:a16="http://schemas.microsoft.com/office/drawing/2014/main" id="{BBF0E29C-9590-45A5-8367-021542F6C4EA}"/>
              </a:ext>
            </a:extLst>
          </p:cNvPr>
          <p:cNvSpPr>
            <a:spLocks noGrp="1"/>
          </p:cNvSpPr>
          <p:nvPr>
            <p:ph type="body" sz="quarter" idx="10"/>
          </p:nvPr>
        </p:nvSpPr>
        <p:spPr>
          <a:xfrm>
            <a:off x="4003324" y="8205443"/>
            <a:ext cx="9389620" cy="304800"/>
          </a:xfrm>
        </p:spPr>
        <p:txBody>
          <a:bodyPr/>
          <a:lstStyle/>
          <a:p>
            <a:r>
              <a:rPr lang="en-US" dirty="0"/>
              <a:t>Goodman D. et al, Explanation and elaboration of the SQUIRE (Standards for Quality Improvement Reporting Excellence) Guidelines, V.2.0: examples of SQUIRE elements in the healthcare improvement literature. BMJ Qual Saf 2016; 0:1-24.</a:t>
            </a:r>
          </a:p>
        </p:txBody>
      </p:sp>
      <p:sp>
        <p:nvSpPr>
          <p:cNvPr id="5" name="Slide Number Placeholder 4">
            <a:extLst>
              <a:ext uri="{FF2B5EF4-FFF2-40B4-BE49-F238E27FC236}">
                <a16:creationId xmlns:a16="http://schemas.microsoft.com/office/drawing/2014/main" id="{F21325D2-AFD2-4B82-9CF7-CE4C4DD494B4}"/>
              </a:ext>
            </a:extLst>
          </p:cNvPr>
          <p:cNvSpPr>
            <a:spLocks noGrp="1"/>
          </p:cNvSpPr>
          <p:nvPr>
            <p:ph type="sldNum" sz="quarter" idx="12"/>
          </p:nvPr>
        </p:nvSpPr>
        <p:spPr/>
        <p:txBody>
          <a:bodyPr/>
          <a:lstStyle/>
          <a:p>
            <a:fld id="{E917DE0E-AFB1-41FD-BC35-27DB61CA125F}" type="slidenum">
              <a:rPr lang="en-AU" smtClean="0"/>
              <a:pPr/>
              <a:t>13</a:t>
            </a:fld>
            <a:endParaRPr lang="en-AU" dirty="0"/>
          </a:p>
        </p:txBody>
      </p:sp>
      <p:sp>
        <p:nvSpPr>
          <p:cNvPr id="6" name="Footer Placeholder 3">
            <a:extLst>
              <a:ext uri="{FF2B5EF4-FFF2-40B4-BE49-F238E27FC236}">
                <a16:creationId xmlns:a16="http://schemas.microsoft.com/office/drawing/2014/main" id="{08E91A72-F57C-BC48-C239-F59EABB902F5}"/>
              </a:ext>
            </a:extLst>
          </p:cNvPr>
          <p:cNvSpPr txBox="1">
            <a:spLocks/>
          </p:cNvSpPr>
          <p:nvPr/>
        </p:nvSpPr>
        <p:spPr>
          <a:xfrm>
            <a:off x="4934744" y="944800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spTree>
    <p:extLst>
      <p:ext uri="{BB962C8B-B14F-4D97-AF65-F5344CB8AC3E}">
        <p14:creationId xmlns:p14="http://schemas.microsoft.com/office/powerpoint/2010/main" val="4170371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B0CD9-BE20-02C9-C1EB-AA8FD6E69324}"/>
              </a:ext>
            </a:extLst>
          </p:cNvPr>
          <p:cNvSpPr>
            <a:spLocks noGrp="1"/>
          </p:cNvSpPr>
          <p:nvPr>
            <p:ph type="title"/>
          </p:nvPr>
        </p:nvSpPr>
        <p:spPr/>
        <p:txBody>
          <a:bodyPr/>
          <a:lstStyle/>
          <a:p>
            <a:r>
              <a:rPr lang="en-US" dirty="0"/>
              <a:t>SQUIRE GUIDELINES</a:t>
            </a:r>
          </a:p>
        </p:txBody>
      </p:sp>
      <p:sp>
        <p:nvSpPr>
          <p:cNvPr id="3" name="Text Placeholder 2">
            <a:extLst>
              <a:ext uri="{FF2B5EF4-FFF2-40B4-BE49-F238E27FC236}">
                <a16:creationId xmlns:a16="http://schemas.microsoft.com/office/drawing/2014/main" id="{155BD0BA-8DA0-77DF-3FCC-2FC62F783BAC}"/>
              </a:ext>
            </a:extLst>
          </p:cNvPr>
          <p:cNvSpPr>
            <a:spLocks noGrp="1"/>
          </p:cNvSpPr>
          <p:nvPr>
            <p:ph type="body" sz="quarter" idx="10"/>
          </p:nvPr>
        </p:nvSpPr>
        <p:spPr>
          <a:xfrm>
            <a:off x="457187" y="4095825"/>
            <a:ext cx="10512128" cy="2304181"/>
          </a:xfrm>
        </p:spPr>
        <p:txBody>
          <a:bodyPr/>
          <a:lstStyle/>
          <a:p>
            <a:r>
              <a:rPr lang="en-US" sz="4400" dirty="0"/>
              <a:t>A walk through the guidelines using an example QI project</a:t>
            </a:r>
            <a:endParaRPr lang="en-US" dirty="0"/>
          </a:p>
        </p:txBody>
      </p:sp>
      <p:sp>
        <p:nvSpPr>
          <p:cNvPr id="4" name="Footer Placeholder 3">
            <a:extLst>
              <a:ext uri="{FF2B5EF4-FFF2-40B4-BE49-F238E27FC236}">
                <a16:creationId xmlns:a16="http://schemas.microsoft.com/office/drawing/2014/main" id="{F578FA9B-5991-60EF-3E7B-887BB438008B}"/>
              </a:ext>
            </a:extLst>
          </p:cNvPr>
          <p:cNvSpPr>
            <a:spLocks noGrp="1"/>
          </p:cNvSpPr>
          <p:nvPr>
            <p:ph type="ftr" sz="quarter" idx="11"/>
          </p:nvPr>
        </p:nvSpPr>
        <p:spPr/>
        <p:txBody>
          <a:bodyPr/>
          <a:lstStyle/>
          <a:p>
            <a:pPr algn="ctr"/>
            <a:r>
              <a:rPr lang="en-AU"/>
              <a:t>[Footer]</a:t>
            </a:r>
            <a:endParaRPr lang="en-AU" dirty="0"/>
          </a:p>
        </p:txBody>
      </p:sp>
      <p:sp>
        <p:nvSpPr>
          <p:cNvPr id="5" name="Slide Number Placeholder 4">
            <a:extLst>
              <a:ext uri="{FF2B5EF4-FFF2-40B4-BE49-F238E27FC236}">
                <a16:creationId xmlns:a16="http://schemas.microsoft.com/office/drawing/2014/main" id="{B5C05A93-7FCF-577F-EF68-43D517EF74AF}"/>
              </a:ext>
            </a:extLst>
          </p:cNvPr>
          <p:cNvSpPr>
            <a:spLocks noGrp="1"/>
          </p:cNvSpPr>
          <p:nvPr>
            <p:ph type="sldNum" sz="quarter" idx="12"/>
          </p:nvPr>
        </p:nvSpPr>
        <p:spPr/>
        <p:txBody>
          <a:bodyPr/>
          <a:lstStyle/>
          <a:p>
            <a:fld id="{E917DE0E-AFB1-41FD-BC35-27DB61CA125F}" type="slidenum">
              <a:rPr lang="en-AU" smtClean="0"/>
              <a:pPr/>
              <a:t>14</a:t>
            </a:fld>
            <a:endParaRPr lang="en-AU" dirty="0"/>
          </a:p>
        </p:txBody>
      </p:sp>
    </p:spTree>
    <p:extLst>
      <p:ext uri="{BB962C8B-B14F-4D97-AF65-F5344CB8AC3E}">
        <p14:creationId xmlns:p14="http://schemas.microsoft.com/office/powerpoint/2010/main" val="486462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C33C91-7D28-4806-876A-E0EB34D900C5}"/>
              </a:ext>
            </a:extLst>
          </p:cNvPr>
          <p:cNvSpPr>
            <a:spLocks noGrp="1"/>
          </p:cNvSpPr>
          <p:nvPr>
            <p:ph type="title"/>
          </p:nvPr>
        </p:nvSpPr>
        <p:spPr>
          <a:xfrm>
            <a:off x="3814494" y="1144939"/>
            <a:ext cx="12314238" cy="1313215"/>
          </a:xfrm>
        </p:spPr>
        <p:txBody>
          <a:bodyPr>
            <a:normAutofit/>
          </a:bodyPr>
          <a:lstStyle/>
          <a:p>
            <a:r>
              <a:rPr lang="en-US" sz="5000" b="1" dirty="0"/>
              <a:t>A summary of our local problem </a:t>
            </a:r>
          </a:p>
        </p:txBody>
      </p:sp>
      <p:sp>
        <p:nvSpPr>
          <p:cNvPr id="5" name="Slide Number Placeholder 4">
            <a:extLst>
              <a:ext uri="{FF2B5EF4-FFF2-40B4-BE49-F238E27FC236}">
                <a16:creationId xmlns:a16="http://schemas.microsoft.com/office/drawing/2014/main" id="{EFD87B50-D485-4D44-A5F8-B6FDC3C61CD3}"/>
              </a:ext>
            </a:extLst>
          </p:cNvPr>
          <p:cNvSpPr>
            <a:spLocks noGrp="1"/>
          </p:cNvSpPr>
          <p:nvPr>
            <p:ph type="sldNum" sz="quarter" idx="13"/>
          </p:nvPr>
        </p:nvSpPr>
        <p:spPr/>
        <p:txBody>
          <a:bodyPr/>
          <a:lstStyle/>
          <a:p>
            <a:fld id="{E917DE0E-AFB1-41FD-BC35-27DB61CA125F}" type="slidenum">
              <a:rPr lang="en-AU" smtClean="0"/>
              <a:pPr/>
              <a:t>15</a:t>
            </a:fld>
            <a:endParaRPr lang="en-AU" dirty="0"/>
          </a:p>
        </p:txBody>
      </p:sp>
      <p:sp>
        <p:nvSpPr>
          <p:cNvPr id="6" name="TextBox 5">
            <a:extLst>
              <a:ext uri="{FF2B5EF4-FFF2-40B4-BE49-F238E27FC236}">
                <a16:creationId xmlns:a16="http://schemas.microsoft.com/office/drawing/2014/main" id="{02721123-F258-48F2-B9AD-0C35C2902C45}"/>
              </a:ext>
            </a:extLst>
          </p:cNvPr>
          <p:cNvSpPr txBox="1"/>
          <p:nvPr/>
        </p:nvSpPr>
        <p:spPr>
          <a:xfrm>
            <a:off x="4194591" y="8607074"/>
            <a:ext cx="9105106" cy="707886"/>
          </a:xfrm>
          <a:prstGeom prst="rect">
            <a:avLst/>
          </a:prstGeom>
          <a:noFill/>
        </p:spPr>
        <p:txBody>
          <a:bodyPr wrap="square" rtlCol="0">
            <a:spAutoFit/>
          </a:bodyPr>
          <a:lstStyle/>
          <a:p>
            <a:r>
              <a:rPr lang="en-US" sz="2000" dirty="0"/>
              <a:t>*Note: This case was designed specifically for this webinar series. The case is not based on real people. Any similarity to a real case is purely coincidence. </a:t>
            </a:r>
          </a:p>
        </p:txBody>
      </p:sp>
      <p:sp>
        <p:nvSpPr>
          <p:cNvPr id="7" name="Rectangle: Rounded Corners 6">
            <a:extLst>
              <a:ext uri="{FF2B5EF4-FFF2-40B4-BE49-F238E27FC236}">
                <a16:creationId xmlns:a16="http://schemas.microsoft.com/office/drawing/2014/main" id="{F4B599A6-F414-43B3-8002-1DBBD613E59B}"/>
              </a:ext>
            </a:extLst>
          </p:cNvPr>
          <p:cNvSpPr/>
          <p:nvPr/>
        </p:nvSpPr>
        <p:spPr>
          <a:xfrm>
            <a:off x="6153944" y="2361406"/>
            <a:ext cx="10287000" cy="578740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08946B95-EEB8-43DD-9AEE-14919138D5BD}"/>
              </a:ext>
            </a:extLst>
          </p:cNvPr>
          <p:cNvSpPr>
            <a:spLocks noGrp="1"/>
          </p:cNvSpPr>
          <p:nvPr>
            <p:ph sz="quarter" idx="11"/>
          </p:nvPr>
        </p:nvSpPr>
        <p:spPr>
          <a:xfrm>
            <a:off x="6788694" y="2971007"/>
            <a:ext cx="9576050" cy="5868987"/>
          </a:xfrm>
        </p:spPr>
        <p:txBody>
          <a:bodyPr>
            <a:noAutofit/>
          </a:bodyPr>
          <a:lstStyle/>
          <a:p>
            <a:pPr>
              <a:buClr>
                <a:schemeClr val="bg1"/>
              </a:buClr>
              <a:buFont typeface="Wingdings" panose="05000000000000000000" pitchFamily="2" charset="2"/>
              <a:buChar char="v"/>
            </a:pPr>
            <a:r>
              <a:rPr lang="en-US" sz="3000" dirty="0">
                <a:solidFill>
                  <a:schemeClr val="bg1"/>
                </a:solidFill>
              </a:rPr>
              <a:t> Our primary care clinic is located in southern NH. </a:t>
            </a:r>
          </a:p>
          <a:p>
            <a:pPr>
              <a:buClr>
                <a:schemeClr val="bg1"/>
              </a:buClr>
              <a:buFont typeface="Wingdings" panose="05000000000000000000" pitchFamily="2" charset="2"/>
              <a:buChar char="v"/>
            </a:pPr>
            <a:r>
              <a:rPr lang="en-US" sz="3000" dirty="0">
                <a:solidFill>
                  <a:schemeClr val="bg1"/>
                </a:solidFill>
              </a:rPr>
              <a:t> ~15% of patients self-identify as AA male. </a:t>
            </a:r>
          </a:p>
          <a:p>
            <a:pPr>
              <a:buClr>
                <a:schemeClr val="bg1"/>
              </a:buClr>
              <a:buFont typeface="Wingdings" panose="05000000000000000000" pitchFamily="2" charset="2"/>
              <a:buChar char="v"/>
            </a:pPr>
            <a:r>
              <a:rPr lang="en-US" sz="3000" dirty="0">
                <a:solidFill>
                  <a:schemeClr val="bg1"/>
                </a:solidFill>
              </a:rPr>
              <a:t> RN staff noted in past three months, several AA males presented to ED with stroke or heart attack.</a:t>
            </a:r>
          </a:p>
          <a:p>
            <a:pPr>
              <a:buClr>
                <a:schemeClr val="bg1"/>
              </a:buClr>
              <a:buFont typeface="Wingdings" panose="05000000000000000000" pitchFamily="2" charset="2"/>
              <a:buChar char="v"/>
            </a:pPr>
            <a:r>
              <a:rPr lang="en-US" sz="3000" dirty="0">
                <a:solidFill>
                  <a:schemeClr val="bg1"/>
                </a:solidFill>
              </a:rPr>
              <a:t> Root-cause analysis was performed.</a:t>
            </a:r>
          </a:p>
          <a:p>
            <a:pPr>
              <a:buClr>
                <a:schemeClr val="bg1"/>
              </a:buClr>
              <a:buFont typeface="Wingdings" panose="05000000000000000000" pitchFamily="2" charset="2"/>
              <a:buChar char="v"/>
            </a:pPr>
            <a:r>
              <a:rPr lang="en-US" sz="3000" dirty="0">
                <a:solidFill>
                  <a:schemeClr val="bg1"/>
                </a:solidFill>
              </a:rPr>
              <a:t> Patients had not received blood pressure screen. </a:t>
            </a:r>
          </a:p>
          <a:p>
            <a:pPr>
              <a:buClr>
                <a:schemeClr val="bg1"/>
              </a:buClr>
              <a:buFont typeface="Wingdings" panose="05000000000000000000" pitchFamily="2" charset="2"/>
              <a:buChar char="v"/>
            </a:pPr>
            <a:r>
              <a:rPr lang="en-US" sz="3000" dirty="0">
                <a:solidFill>
                  <a:schemeClr val="bg1"/>
                </a:solidFill>
              </a:rPr>
              <a:t> Patients had other risk factors that were not assessed or addressed by the clinic.</a:t>
            </a:r>
          </a:p>
        </p:txBody>
      </p:sp>
      <p:pic>
        <p:nvPicPr>
          <p:cNvPr id="9" name="Graphic 8" descr="Hospital outline">
            <a:extLst>
              <a:ext uri="{FF2B5EF4-FFF2-40B4-BE49-F238E27FC236}">
                <a16:creationId xmlns:a16="http://schemas.microsoft.com/office/drawing/2014/main" id="{45B96F24-38B9-4CA8-97F2-CDC3512331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744" y="1933499"/>
            <a:ext cx="5825600" cy="6371507"/>
          </a:xfrm>
          <a:prstGeom prst="rect">
            <a:avLst/>
          </a:prstGeom>
        </p:spPr>
      </p:pic>
      <p:sp>
        <p:nvSpPr>
          <p:cNvPr id="11" name="Footer Placeholder 3">
            <a:extLst>
              <a:ext uri="{FF2B5EF4-FFF2-40B4-BE49-F238E27FC236}">
                <a16:creationId xmlns:a16="http://schemas.microsoft.com/office/drawing/2014/main" id="{0DF1CE2E-2E64-404D-A72A-C04D84E40583}"/>
              </a:ext>
            </a:extLst>
          </p:cNvPr>
          <p:cNvSpPr txBox="1">
            <a:spLocks/>
          </p:cNvSpPr>
          <p:nvPr/>
        </p:nvSpPr>
        <p:spPr>
          <a:xfrm>
            <a:off x="4787144" y="30005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spTree>
    <p:extLst>
      <p:ext uri="{BB962C8B-B14F-4D97-AF65-F5344CB8AC3E}">
        <p14:creationId xmlns:p14="http://schemas.microsoft.com/office/powerpoint/2010/main" val="2314863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371B02-6D2F-4B08-85D0-4C58999279BC}"/>
              </a:ext>
            </a:extLst>
          </p:cNvPr>
          <p:cNvSpPr>
            <a:spLocks noGrp="1"/>
          </p:cNvSpPr>
          <p:nvPr>
            <p:ph type="title"/>
          </p:nvPr>
        </p:nvSpPr>
        <p:spPr>
          <a:xfrm>
            <a:off x="3288506" y="1641758"/>
            <a:ext cx="12314238" cy="1313215"/>
          </a:xfrm>
        </p:spPr>
        <p:txBody>
          <a:bodyPr>
            <a:normAutofit/>
          </a:bodyPr>
          <a:lstStyle/>
          <a:p>
            <a:r>
              <a:rPr lang="en-US" sz="5000" b="1" dirty="0"/>
              <a:t> SQUIRE V.2.0  - Note to Authors</a:t>
            </a:r>
          </a:p>
        </p:txBody>
      </p:sp>
      <p:sp>
        <p:nvSpPr>
          <p:cNvPr id="4" name="Footer Placeholder 3">
            <a:extLst>
              <a:ext uri="{FF2B5EF4-FFF2-40B4-BE49-F238E27FC236}">
                <a16:creationId xmlns:a16="http://schemas.microsoft.com/office/drawing/2014/main" id="{24CF3E88-14C9-4A55-BE0B-916965E7315A}"/>
              </a:ext>
            </a:extLst>
          </p:cNvPr>
          <p:cNvSpPr>
            <a:spLocks noGrp="1"/>
          </p:cNvSpPr>
          <p:nvPr>
            <p:ph type="ftr" sz="quarter" idx="12"/>
          </p:nvPr>
        </p:nvSpPr>
        <p:spPr>
          <a:xfrm>
            <a:off x="4934744" y="9316133"/>
            <a:ext cx="7920000" cy="308750"/>
          </a:xfrm>
        </p:spPr>
        <p:txBody>
          <a:bodyPr/>
          <a:lstStyle/>
          <a:p>
            <a:pPr algn="ctr"/>
            <a:r>
              <a:rPr lang="en-AU" dirty="0"/>
              <a:t>CDC/ACPM Learning Collaborative Webinar Series</a:t>
            </a:r>
          </a:p>
        </p:txBody>
      </p:sp>
      <p:sp>
        <p:nvSpPr>
          <p:cNvPr id="5" name="Slide Number Placeholder 4">
            <a:extLst>
              <a:ext uri="{FF2B5EF4-FFF2-40B4-BE49-F238E27FC236}">
                <a16:creationId xmlns:a16="http://schemas.microsoft.com/office/drawing/2014/main" id="{3D6C6117-982B-47CB-8405-47F872D6D9FA}"/>
              </a:ext>
            </a:extLst>
          </p:cNvPr>
          <p:cNvSpPr>
            <a:spLocks noGrp="1"/>
          </p:cNvSpPr>
          <p:nvPr>
            <p:ph type="sldNum" sz="quarter" idx="13"/>
          </p:nvPr>
        </p:nvSpPr>
        <p:spPr/>
        <p:txBody>
          <a:bodyPr/>
          <a:lstStyle/>
          <a:p>
            <a:fld id="{E917DE0E-AFB1-41FD-BC35-27DB61CA125F}" type="slidenum">
              <a:rPr lang="en-AU" smtClean="0"/>
              <a:pPr/>
              <a:t>16</a:t>
            </a:fld>
            <a:endParaRPr lang="en-AU" dirty="0"/>
          </a:p>
        </p:txBody>
      </p:sp>
      <p:graphicFrame>
        <p:nvGraphicFramePr>
          <p:cNvPr id="8" name="Diagram 7">
            <a:extLst>
              <a:ext uri="{FF2B5EF4-FFF2-40B4-BE49-F238E27FC236}">
                <a16:creationId xmlns:a16="http://schemas.microsoft.com/office/drawing/2014/main" id="{6069375B-DAFD-4F04-81A4-92CF4C64DDEB}"/>
              </a:ext>
            </a:extLst>
          </p:cNvPr>
          <p:cNvGraphicFramePr/>
          <p:nvPr>
            <p:extLst>
              <p:ext uri="{D42A27DB-BD31-4B8C-83A1-F6EECF244321}">
                <p14:modId xmlns:p14="http://schemas.microsoft.com/office/powerpoint/2010/main" val="3876177652"/>
              </p:ext>
            </p:extLst>
          </p:nvPr>
        </p:nvGraphicFramePr>
        <p:xfrm>
          <a:off x="3440906" y="2666206"/>
          <a:ext cx="9829800" cy="5779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0401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818D47D-01E0-47A9-B9F4-2CFAAB500154}"/>
              </a:ext>
            </a:extLst>
          </p:cNvPr>
          <p:cNvSpPr/>
          <p:nvPr/>
        </p:nvSpPr>
        <p:spPr>
          <a:xfrm>
            <a:off x="13777695" y="1448564"/>
            <a:ext cx="2815649" cy="8021528"/>
          </a:xfrm>
          <a:prstGeom prst="rect">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8216343-4A46-4B3D-B35F-6F4335FEB489}"/>
              </a:ext>
            </a:extLst>
          </p:cNvPr>
          <p:cNvSpPr/>
          <p:nvPr/>
        </p:nvSpPr>
        <p:spPr>
          <a:xfrm>
            <a:off x="972344" y="1448564"/>
            <a:ext cx="2819400" cy="7999442"/>
          </a:xfrm>
          <a:prstGeom prst="rect">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EBE912D-5B5A-4D12-8181-9D7179541532}"/>
              </a:ext>
            </a:extLst>
          </p:cNvPr>
          <p:cNvSpPr/>
          <p:nvPr/>
        </p:nvSpPr>
        <p:spPr>
          <a:xfrm>
            <a:off x="3927038" y="1470651"/>
            <a:ext cx="9694506" cy="7999441"/>
          </a:xfrm>
          <a:prstGeom prst="rect">
            <a:avLst/>
          </a:prstGeom>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24CF3E88-14C9-4A55-BE0B-916965E7315A}"/>
              </a:ext>
            </a:extLst>
          </p:cNvPr>
          <p:cNvSpPr>
            <a:spLocks noGrp="1"/>
          </p:cNvSpPr>
          <p:nvPr>
            <p:ph type="ftr" sz="quarter" idx="12"/>
          </p:nvPr>
        </p:nvSpPr>
        <p:spPr>
          <a:xfrm>
            <a:off x="4419142" y="-794"/>
            <a:ext cx="7920000" cy="323423"/>
          </a:xfrm>
        </p:spPr>
        <p:txBody>
          <a:bodyPr/>
          <a:lstStyle/>
          <a:p>
            <a:pPr algn="ctr"/>
            <a:r>
              <a:rPr lang="en-AU" dirty="0"/>
              <a:t>CDC/ACPM Learning Collaborative Webinar Series</a:t>
            </a:r>
          </a:p>
        </p:txBody>
      </p:sp>
      <p:sp>
        <p:nvSpPr>
          <p:cNvPr id="5" name="Slide Number Placeholder 4">
            <a:extLst>
              <a:ext uri="{FF2B5EF4-FFF2-40B4-BE49-F238E27FC236}">
                <a16:creationId xmlns:a16="http://schemas.microsoft.com/office/drawing/2014/main" id="{3D6C6117-982B-47CB-8405-47F872D6D9FA}"/>
              </a:ext>
            </a:extLst>
          </p:cNvPr>
          <p:cNvSpPr>
            <a:spLocks noGrp="1"/>
          </p:cNvSpPr>
          <p:nvPr>
            <p:ph type="sldNum" sz="quarter" idx="13"/>
          </p:nvPr>
        </p:nvSpPr>
        <p:spPr>
          <a:xfrm>
            <a:off x="16635989" y="9393892"/>
            <a:ext cx="558197" cy="323423"/>
          </a:xfrm>
        </p:spPr>
        <p:txBody>
          <a:bodyPr/>
          <a:lstStyle/>
          <a:p>
            <a:fld id="{E917DE0E-AFB1-41FD-BC35-27DB61CA125F}" type="slidenum">
              <a:rPr lang="en-AU" smtClean="0"/>
              <a:pPr/>
              <a:t>17</a:t>
            </a:fld>
            <a:endParaRPr lang="en-AU" dirty="0"/>
          </a:p>
        </p:txBody>
      </p:sp>
      <p:graphicFrame>
        <p:nvGraphicFramePr>
          <p:cNvPr id="2" name="Diagram 1">
            <a:extLst>
              <a:ext uri="{FF2B5EF4-FFF2-40B4-BE49-F238E27FC236}">
                <a16:creationId xmlns:a16="http://schemas.microsoft.com/office/drawing/2014/main" id="{C5205BE3-24BF-4044-B422-DA135E9B279B}"/>
              </a:ext>
            </a:extLst>
          </p:cNvPr>
          <p:cNvGraphicFramePr/>
          <p:nvPr>
            <p:extLst>
              <p:ext uri="{D42A27DB-BD31-4B8C-83A1-F6EECF244321}">
                <p14:modId xmlns:p14="http://schemas.microsoft.com/office/powerpoint/2010/main" val="3113783576"/>
              </p:ext>
            </p:extLst>
          </p:nvPr>
        </p:nvGraphicFramePr>
        <p:xfrm>
          <a:off x="-5733256" y="1599406"/>
          <a:ext cx="29413200" cy="777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E7B171EA-4753-427A-B394-B276A75BB419}"/>
              </a:ext>
            </a:extLst>
          </p:cNvPr>
          <p:cNvSpPr/>
          <p:nvPr/>
        </p:nvSpPr>
        <p:spPr>
          <a:xfrm>
            <a:off x="2572544" y="630892"/>
            <a:ext cx="12260739"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7C1C2D-CC95-4DF4-A2DA-7069F9BD476F}"/>
              </a:ext>
            </a:extLst>
          </p:cNvPr>
          <p:cNvSpPr txBox="1"/>
          <p:nvPr/>
        </p:nvSpPr>
        <p:spPr>
          <a:xfrm>
            <a:off x="3250882" y="608806"/>
            <a:ext cx="12481560" cy="707886"/>
          </a:xfrm>
          <a:prstGeom prst="rect">
            <a:avLst/>
          </a:prstGeom>
          <a:noFill/>
        </p:spPr>
        <p:txBody>
          <a:bodyPr wrap="square" rtlCol="0">
            <a:spAutoFit/>
          </a:bodyPr>
          <a:lstStyle/>
          <a:p>
            <a:r>
              <a:rPr lang="en-US" sz="4000" b="1" dirty="0">
                <a:solidFill>
                  <a:schemeClr val="accent1"/>
                </a:solidFill>
              </a:rPr>
              <a:t>Major Elements of SQUIRE V.2.0 Guidelines</a:t>
            </a:r>
          </a:p>
        </p:txBody>
      </p:sp>
      <p:sp>
        <p:nvSpPr>
          <p:cNvPr id="3" name="Oval 2">
            <a:extLst>
              <a:ext uri="{FF2B5EF4-FFF2-40B4-BE49-F238E27FC236}">
                <a16:creationId xmlns:a16="http://schemas.microsoft.com/office/drawing/2014/main" id="{2069218E-51D6-401A-9F00-207AC4199FD7}"/>
              </a:ext>
            </a:extLst>
          </p:cNvPr>
          <p:cNvSpPr/>
          <p:nvPr/>
        </p:nvSpPr>
        <p:spPr>
          <a:xfrm>
            <a:off x="3563144" y="1218406"/>
            <a:ext cx="10439400" cy="1756071"/>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2020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896144" y="2740819"/>
            <a:ext cx="5867400" cy="5868987"/>
          </a:xfrm>
        </p:spPr>
        <p:txBody>
          <a:bodyPr>
            <a:noAutofit/>
          </a:bodyPr>
          <a:lstStyle/>
          <a:p>
            <a:r>
              <a:rPr lang="en-US" sz="4000" dirty="0"/>
              <a:t>Identify the problem (may be local, regional, or national).</a:t>
            </a:r>
          </a:p>
          <a:p>
            <a:endParaRPr lang="en-US" sz="4000" dirty="0"/>
          </a:p>
          <a:p>
            <a:r>
              <a:rPr lang="en-US" sz="4000" dirty="0"/>
              <a:t>Why is it important to address this problem now?</a:t>
            </a:r>
          </a:p>
        </p:txBody>
      </p:sp>
      <p:pic>
        <p:nvPicPr>
          <p:cNvPr id="9" name="Picture Placeholder 8" descr="Doctor checking blood pressure of patient">
            <a:extLst>
              <a:ext uri="{FF2B5EF4-FFF2-40B4-BE49-F238E27FC236}">
                <a16:creationId xmlns:a16="http://schemas.microsoft.com/office/drawing/2014/main" id="{C0E02B6E-EB2F-4EAE-BE6E-9B4B197F19CA}"/>
              </a:ext>
            </a:extLst>
          </p:cNvPr>
          <p:cNvPicPr>
            <a:picLocks noGrp="1" noChangeAspect="1"/>
          </p:cNvPicPr>
          <p:nvPr>
            <p:ph type="pic" idx="10"/>
          </p:nvPr>
        </p:nvPicPr>
        <p:blipFill>
          <a:blip r:embed="rId3"/>
          <a:srcRect l="10860" r="10860"/>
          <a:stretch>
            <a:fillRect/>
          </a:stretch>
        </p:blipFill>
        <p:spPr>
          <a:xfrm>
            <a:off x="7682744" y="936624"/>
            <a:ext cx="7920000" cy="7253288"/>
          </a:xfrm>
        </p:spPr>
      </p:pic>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896144" y="1087879"/>
            <a:ext cx="4630628" cy="1313215"/>
          </a:xfrm>
        </p:spPr>
        <p:txBody>
          <a:bodyPr/>
          <a:lstStyle/>
          <a:p>
            <a:r>
              <a:rPr lang="en-US" dirty="0"/>
              <a:t>Problem Description</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18</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4253744" y="22780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dirty="0"/>
              <a:t>CDC/ACPM Learning Collaborative Webinar Series</a:t>
            </a:r>
          </a:p>
        </p:txBody>
      </p:sp>
      <p:graphicFrame>
        <p:nvGraphicFramePr>
          <p:cNvPr id="8" name="Content Placeholder 3" descr="Smart art single colour exmaple image">
            <a:extLst>
              <a:ext uri="{FF2B5EF4-FFF2-40B4-BE49-F238E27FC236}">
                <a16:creationId xmlns:a16="http://schemas.microsoft.com/office/drawing/2014/main" id="{0BD9C1B5-5878-4E40-BB64-A86779890023}"/>
              </a:ext>
            </a:extLst>
          </p:cNvPr>
          <p:cNvGraphicFramePr>
            <a:graphicFrameLocks/>
          </p:cNvGraphicFramePr>
          <p:nvPr>
            <p:extLst>
              <p:ext uri="{D42A27DB-BD31-4B8C-83A1-F6EECF244321}">
                <p14:modId xmlns:p14="http://schemas.microsoft.com/office/powerpoint/2010/main" val="3557337533"/>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61413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4CF3E88-14C9-4A55-BE0B-916965E7315A}"/>
              </a:ext>
            </a:extLst>
          </p:cNvPr>
          <p:cNvSpPr>
            <a:spLocks noGrp="1"/>
          </p:cNvSpPr>
          <p:nvPr>
            <p:ph type="ftr" sz="quarter" idx="12"/>
          </p:nvPr>
        </p:nvSpPr>
        <p:spPr>
          <a:xfrm>
            <a:off x="4934744" y="9316133"/>
            <a:ext cx="7920000" cy="308750"/>
          </a:xfrm>
        </p:spPr>
        <p:txBody>
          <a:bodyPr/>
          <a:lstStyle/>
          <a:p>
            <a:pPr algn="ctr"/>
            <a:r>
              <a:rPr lang="en-AU" dirty="0"/>
              <a:t>CDC/ACPM Learning Collaborative Webinar Series</a:t>
            </a:r>
          </a:p>
        </p:txBody>
      </p:sp>
      <p:sp>
        <p:nvSpPr>
          <p:cNvPr id="5" name="Slide Number Placeholder 4">
            <a:extLst>
              <a:ext uri="{FF2B5EF4-FFF2-40B4-BE49-F238E27FC236}">
                <a16:creationId xmlns:a16="http://schemas.microsoft.com/office/drawing/2014/main" id="{3D6C6117-982B-47CB-8405-47F872D6D9FA}"/>
              </a:ext>
            </a:extLst>
          </p:cNvPr>
          <p:cNvSpPr>
            <a:spLocks noGrp="1"/>
          </p:cNvSpPr>
          <p:nvPr>
            <p:ph type="sldNum" sz="quarter" idx="13"/>
          </p:nvPr>
        </p:nvSpPr>
        <p:spPr/>
        <p:txBody>
          <a:bodyPr/>
          <a:lstStyle/>
          <a:p>
            <a:fld id="{E917DE0E-AFB1-41FD-BC35-27DB61CA125F}" type="slidenum">
              <a:rPr lang="en-AU" smtClean="0"/>
              <a:pPr/>
              <a:t>19</a:t>
            </a:fld>
            <a:endParaRPr lang="en-AU" dirty="0"/>
          </a:p>
        </p:txBody>
      </p:sp>
      <p:pic>
        <p:nvPicPr>
          <p:cNvPr id="11" name="Graphic 10" descr="Questions with solid fill">
            <a:extLst>
              <a:ext uri="{FF2B5EF4-FFF2-40B4-BE49-F238E27FC236}">
                <a16:creationId xmlns:a16="http://schemas.microsoft.com/office/drawing/2014/main" id="{2C3CE138-D2B5-4F48-8A24-753C99136B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95524" y="2666206"/>
            <a:ext cx="3200400" cy="3200400"/>
          </a:xfrm>
          <a:prstGeom prst="rect">
            <a:avLst/>
          </a:prstGeom>
        </p:spPr>
      </p:pic>
      <p:sp>
        <p:nvSpPr>
          <p:cNvPr id="13" name="TextBox 12">
            <a:extLst>
              <a:ext uri="{FF2B5EF4-FFF2-40B4-BE49-F238E27FC236}">
                <a16:creationId xmlns:a16="http://schemas.microsoft.com/office/drawing/2014/main" id="{103CF672-F88B-4778-9E53-C9407C7C8393}"/>
              </a:ext>
            </a:extLst>
          </p:cNvPr>
          <p:cNvSpPr txBox="1"/>
          <p:nvPr/>
        </p:nvSpPr>
        <p:spPr>
          <a:xfrm>
            <a:off x="6001545" y="3733006"/>
            <a:ext cx="9601199" cy="1477328"/>
          </a:xfrm>
          <a:prstGeom prst="rect">
            <a:avLst/>
          </a:prstGeom>
          <a:noFill/>
        </p:spPr>
        <p:txBody>
          <a:bodyPr wrap="square" rtlCol="0">
            <a:spAutoFit/>
          </a:bodyPr>
          <a:lstStyle/>
          <a:p>
            <a:r>
              <a:rPr lang="en-US" sz="4500" b="1" dirty="0"/>
              <a:t>What types of problems are your teams currently working on?</a:t>
            </a:r>
            <a:endParaRPr lang="en-US" dirty="0"/>
          </a:p>
        </p:txBody>
      </p:sp>
    </p:spTree>
    <p:extLst>
      <p:ext uri="{BB962C8B-B14F-4D97-AF65-F5344CB8AC3E}">
        <p14:creationId xmlns:p14="http://schemas.microsoft.com/office/powerpoint/2010/main" val="303437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normAutofit/>
          </a:bodyPr>
          <a:lstStyle/>
          <a:p>
            <a:endParaRPr lang="en-US" sz="4000" dirty="0"/>
          </a:p>
          <a:p>
            <a:pPr marL="738188" indent="-452438"/>
            <a:r>
              <a:rPr lang="en-US" sz="4000" dirty="0"/>
              <a:t>Discuss the importance of publishing QI work.</a:t>
            </a:r>
          </a:p>
          <a:p>
            <a:pPr marL="738188" indent="-452438"/>
            <a:endParaRPr lang="en-US" sz="4000" dirty="0"/>
          </a:p>
          <a:p>
            <a:pPr marL="738188" indent="-452438"/>
            <a:r>
              <a:rPr lang="en-US" sz="4000" dirty="0"/>
              <a:t>Introduce the SQUIRE guidelines.</a:t>
            </a:r>
          </a:p>
          <a:p>
            <a:pPr marL="738188" indent="-452438"/>
            <a:endParaRPr lang="en-US" sz="4000" dirty="0"/>
          </a:p>
          <a:p>
            <a:pPr marL="738188" indent="-452438"/>
            <a:r>
              <a:rPr lang="en-US" sz="4000" dirty="0"/>
              <a:t>Demonstrate how to use the SQUIRE guidelines to report on the results of QI work using an example QI project focused on  hypertension control in African American men.</a:t>
            </a:r>
          </a:p>
        </p:txBody>
      </p:sp>
      <p:sp>
        <p:nvSpPr>
          <p:cNvPr id="2" name="Title 1"/>
          <p:cNvSpPr>
            <a:spLocks noGrp="1"/>
          </p:cNvSpPr>
          <p:nvPr>
            <p:ph type="title"/>
          </p:nvPr>
        </p:nvSpPr>
        <p:spPr/>
        <p:txBody>
          <a:bodyPr>
            <a:normAutofit/>
          </a:bodyPr>
          <a:lstStyle/>
          <a:p>
            <a:r>
              <a:rPr lang="en-AU" sz="5000" b="1" dirty="0"/>
              <a:t>PURPOSE STATEMENT</a:t>
            </a:r>
          </a:p>
        </p:txBody>
      </p:sp>
      <p:sp>
        <p:nvSpPr>
          <p:cNvPr id="7" name="Slide Number Placeholder 6">
            <a:extLst>
              <a:ext uri="{FF2B5EF4-FFF2-40B4-BE49-F238E27FC236}">
                <a16:creationId xmlns:a16="http://schemas.microsoft.com/office/drawing/2014/main" id="{DA580B98-D3D9-4A36-AB55-82F72DC4C9C5}"/>
              </a:ext>
            </a:extLst>
          </p:cNvPr>
          <p:cNvSpPr>
            <a:spLocks noGrp="1"/>
          </p:cNvSpPr>
          <p:nvPr>
            <p:ph type="sldNum" sz="quarter" idx="13"/>
          </p:nvPr>
        </p:nvSpPr>
        <p:spPr/>
        <p:txBody>
          <a:bodyPr/>
          <a:lstStyle/>
          <a:p>
            <a:fld id="{E917DE0E-AFB1-41FD-BC35-27DB61CA125F}" type="slidenum">
              <a:rPr lang="en-AU" smtClean="0"/>
              <a:pPr/>
              <a:t>2</a:t>
            </a:fld>
            <a:endParaRPr lang="en-AU" dirty="0"/>
          </a:p>
        </p:txBody>
      </p:sp>
      <p:sp>
        <p:nvSpPr>
          <p:cNvPr id="8" name="Footer Placeholder 3">
            <a:extLst>
              <a:ext uri="{FF2B5EF4-FFF2-40B4-BE49-F238E27FC236}">
                <a16:creationId xmlns:a16="http://schemas.microsoft.com/office/drawing/2014/main" id="{CCCA6434-600B-8499-3E54-4564E0B3E0BE}"/>
              </a:ext>
            </a:extLst>
          </p:cNvPr>
          <p:cNvSpPr txBox="1">
            <a:spLocks/>
          </p:cNvSpPr>
          <p:nvPr/>
        </p:nvSpPr>
        <p:spPr>
          <a:xfrm>
            <a:off x="4934744" y="9316133"/>
            <a:ext cx="7920000" cy="308750"/>
          </a:xfrm>
          <a:prstGeom prst="rect">
            <a:avLst/>
          </a:prstGeom>
        </p:spPr>
        <p:txBody>
          <a:bodyPr vert="horz" lIns="0" tIns="0" rIns="0" bIns="0" rtlCol="0" anchor="ctr"/>
          <a:lstStyle>
            <a:defPPr>
              <a:defRPr lang="en-US"/>
            </a:defPPr>
            <a:lvl1pPr marL="0" algn="ct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r>
              <a:rPr lang="en-AU"/>
              <a:t>CDC/ACPM Learning Collaborative Webinar Series</a:t>
            </a:r>
            <a:endParaRPr lang="en-AU" dirty="0"/>
          </a:p>
        </p:txBody>
      </p:sp>
    </p:spTree>
    <p:extLst>
      <p:ext uri="{BB962C8B-B14F-4D97-AF65-F5344CB8AC3E}">
        <p14:creationId xmlns:p14="http://schemas.microsoft.com/office/powerpoint/2010/main" val="251676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C9AFCF-EBF2-442C-984A-568669C01288}"/>
              </a:ext>
            </a:extLst>
          </p:cNvPr>
          <p:cNvSpPr/>
          <p:nvPr/>
        </p:nvSpPr>
        <p:spPr>
          <a:xfrm>
            <a:off x="6458744" y="2398050"/>
            <a:ext cx="10134600" cy="5602156"/>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743744" y="2810676"/>
            <a:ext cx="5715000" cy="5189530"/>
          </a:xfrm>
        </p:spPr>
        <p:txBody>
          <a:bodyPr>
            <a:normAutofit fontScale="92500" lnSpcReduction="20000"/>
          </a:bodyPr>
          <a:lstStyle/>
          <a:p>
            <a:r>
              <a:rPr lang="en-US" sz="4300" dirty="0"/>
              <a:t>Describe the          current evidence.</a:t>
            </a:r>
          </a:p>
          <a:p>
            <a:endParaRPr lang="en-US" sz="4300" dirty="0"/>
          </a:p>
          <a:p>
            <a:r>
              <a:rPr lang="en-US" sz="4300" dirty="0"/>
              <a:t>Identify the gap.</a:t>
            </a:r>
          </a:p>
          <a:p>
            <a:endParaRPr lang="en-US" sz="4300" dirty="0"/>
          </a:p>
          <a:p>
            <a:r>
              <a:rPr lang="en-US" sz="4300" dirty="0"/>
              <a:t>Goal is to build the case for the QI work.</a:t>
            </a:r>
          </a:p>
          <a:p>
            <a:endParaRPr lang="en-US"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972344" y="1155926"/>
            <a:ext cx="4630628" cy="1313215"/>
          </a:xfrm>
        </p:spPr>
        <p:txBody>
          <a:bodyPr/>
          <a:lstStyle/>
          <a:p>
            <a:r>
              <a:rPr lang="en-US" dirty="0"/>
              <a:t>Available Knowledge</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20</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3944144" y="247529"/>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sp>
        <p:nvSpPr>
          <p:cNvPr id="11" name="Rectangle 10">
            <a:extLst>
              <a:ext uri="{FF2B5EF4-FFF2-40B4-BE49-F238E27FC236}">
                <a16:creationId xmlns:a16="http://schemas.microsoft.com/office/drawing/2014/main" id="{110C4C3A-90D1-443D-BA33-00640DEC29DE}"/>
              </a:ext>
            </a:extLst>
          </p:cNvPr>
          <p:cNvSpPr/>
          <p:nvPr/>
        </p:nvSpPr>
        <p:spPr>
          <a:xfrm>
            <a:off x="6458744" y="1447006"/>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12BD760-A945-4A58-8857-8CFBBB692153}"/>
              </a:ext>
            </a:extLst>
          </p:cNvPr>
          <p:cNvSpPr txBox="1"/>
          <p:nvPr/>
        </p:nvSpPr>
        <p:spPr>
          <a:xfrm>
            <a:off x="7312184" y="14564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
        <p:nvSpPr>
          <p:cNvPr id="3" name="TextBox 2">
            <a:extLst>
              <a:ext uri="{FF2B5EF4-FFF2-40B4-BE49-F238E27FC236}">
                <a16:creationId xmlns:a16="http://schemas.microsoft.com/office/drawing/2014/main" id="{0BC9B858-CBA0-4626-8ED2-08F99B239A37}"/>
              </a:ext>
            </a:extLst>
          </p:cNvPr>
          <p:cNvSpPr txBox="1"/>
          <p:nvPr/>
        </p:nvSpPr>
        <p:spPr>
          <a:xfrm>
            <a:off x="6660995" y="2437606"/>
            <a:ext cx="9932349" cy="5632311"/>
          </a:xfrm>
          <a:prstGeom prst="rect">
            <a:avLst/>
          </a:prstGeom>
          <a:noFill/>
        </p:spPr>
        <p:txBody>
          <a:bodyPr wrap="square" rtlCol="0">
            <a:spAutoFit/>
          </a:bodyPr>
          <a:lstStyle/>
          <a:p>
            <a:r>
              <a:rPr lang="en-US" sz="3000" b="1" dirty="0">
                <a:solidFill>
                  <a:schemeClr val="bg1"/>
                </a:solidFill>
              </a:rPr>
              <a:t>“There is strong evidence that rates of hypertension are disproportionately higher in African American men….several factors may contribute such as poor diet, insufficient patient education, social isolation…Practice guidelines recommend....”</a:t>
            </a:r>
          </a:p>
          <a:p>
            <a:endParaRPr lang="en-US" sz="3000" b="1" dirty="0">
              <a:solidFill>
                <a:schemeClr val="bg1"/>
              </a:solidFill>
            </a:endParaRPr>
          </a:p>
          <a:p>
            <a:r>
              <a:rPr lang="en-US" sz="3000" b="1" dirty="0">
                <a:solidFill>
                  <a:schemeClr val="bg1"/>
                </a:solidFill>
              </a:rPr>
              <a:t>“Hypertension is associated with…”</a:t>
            </a:r>
          </a:p>
          <a:p>
            <a:endParaRPr lang="en-US" sz="3000" b="1" dirty="0">
              <a:solidFill>
                <a:schemeClr val="bg1"/>
              </a:solidFill>
            </a:endParaRPr>
          </a:p>
          <a:p>
            <a:r>
              <a:rPr lang="en-US" sz="3000" b="1" dirty="0">
                <a:solidFill>
                  <a:schemeClr val="bg1"/>
                </a:solidFill>
              </a:rPr>
              <a:t>“The Southern NH primary care clinic cares for over 500 African American men on a yearly basis. A chart review identified that less than 20% of these patients had been screened for HTN per guidelines…”</a:t>
            </a:r>
          </a:p>
        </p:txBody>
      </p:sp>
      <p:graphicFrame>
        <p:nvGraphicFramePr>
          <p:cNvPr id="13" name="Content Placeholder 3" descr="Smart art single colour exmaple image">
            <a:extLst>
              <a:ext uri="{FF2B5EF4-FFF2-40B4-BE49-F238E27FC236}">
                <a16:creationId xmlns:a16="http://schemas.microsoft.com/office/drawing/2014/main" id="{D529E3C2-DDF4-98C1-3A0F-786605E39F33}"/>
              </a:ext>
            </a:extLst>
          </p:cNvPr>
          <p:cNvGraphicFramePr>
            <a:graphicFrameLocks/>
          </p:cNvGraphicFramePr>
          <p:nvPr>
            <p:extLst>
              <p:ext uri="{D42A27DB-BD31-4B8C-83A1-F6EECF244321}">
                <p14:modId xmlns:p14="http://schemas.microsoft.com/office/powerpoint/2010/main" val="2894004922"/>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8578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B80B76-5C7D-4438-8F6D-CAD6E5F6E3AF}"/>
              </a:ext>
            </a:extLst>
          </p:cNvPr>
          <p:cNvSpPr/>
          <p:nvPr/>
        </p:nvSpPr>
        <p:spPr>
          <a:xfrm>
            <a:off x="6433269" y="2361406"/>
            <a:ext cx="10236275" cy="5662484"/>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743744" y="2209006"/>
            <a:ext cx="5350114" cy="5868987"/>
          </a:xfrm>
        </p:spPr>
        <p:txBody>
          <a:bodyPr>
            <a:normAutofit fontScale="77500" lnSpcReduction="20000"/>
          </a:bodyPr>
          <a:lstStyle/>
          <a:p>
            <a:r>
              <a:rPr lang="en-US" sz="5200" dirty="0"/>
              <a:t>Model, concept, framework, or theory to explore the problem or why intervention(s) may be useful.</a:t>
            </a:r>
          </a:p>
          <a:p>
            <a:endParaRPr lang="en-US" sz="5200" dirty="0"/>
          </a:p>
          <a:p>
            <a:r>
              <a:rPr lang="en-US" sz="5200" dirty="0"/>
              <a:t>Builds the case for current &amp; future QI.</a:t>
            </a:r>
          </a:p>
          <a:p>
            <a:endParaRPr lang="en-US"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743744" y="1322211"/>
            <a:ext cx="4630628" cy="1313215"/>
          </a:xfrm>
        </p:spPr>
        <p:txBody>
          <a:bodyPr/>
          <a:lstStyle/>
          <a:p>
            <a:r>
              <a:rPr lang="en-US" dirty="0"/>
              <a:t>Rationale</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21</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4934744" y="15160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sp>
        <p:nvSpPr>
          <p:cNvPr id="13" name="TextBox 12">
            <a:extLst>
              <a:ext uri="{FF2B5EF4-FFF2-40B4-BE49-F238E27FC236}">
                <a16:creationId xmlns:a16="http://schemas.microsoft.com/office/drawing/2014/main" id="{DCCB15F5-8CC1-4329-8FF7-E60407D29128}"/>
              </a:ext>
            </a:extLst>
          </p:cNvPr>
          <p:cNvSpPr txBox="1"/>
          <p:nvPr/>
        </p:nvSpPr>
        <p:spPr>
          <a:xfrm>
            <a:off x="6727199" y="2437606"/>
            <a:ext cx="9942345" cy="2862322"/>
          </a:xfrm>
          <a:prstGeom prst="rect">
            <a:avLst/>
          </a:prstGeom>
          <a:noFill/>
        </p:spPr>
        <p:txBody>
          <a:bodyPr wrap="square" rtlCol="0">
            <a:spAutoFit/>
          </a:bodyPr>
          <a:lstStyle/>
          <a:p>
            <a:r>
              <a:rPr lang="en-US" sz="3000" b="1" dirty="0">
                <a:solidFill>
                  <a:schemeClr val="bg1"/>
                </a:solidFill>
              </a:rPr>
              <a:t>“The team used a combination of quantitative and qualitative approaches to determine barriers to implementing guidelines….The theory of planned behavior is a well-established framework for understanding health behaviors…..We used the theory of planned behavior to identify barriers…”</a:t>
            </a:r>
          </a:p>
        </p:txBody>
      </p:sp>
      <p:sp>
        <p:nvSpPr>
          <p:cNvPr id="16" name="Oval 15">
            <a:extLst>
              <a:ext uri="{FF2B5EF4-FFF2-40B4-BE49-F238E27FC236}">
                <a16:creationId xmlns:a16="http://schemas.microsoft.com/office/drawing/2014/main" id="{B8064CA3-2BED-4569-97C5-1DA712AE4D40}"/>
              </a:ext>
            </a:extLst>
          </p:cNvPr>
          <p:cNvSpPr/>
          <p:nvPr/>
        </p:nvSpPr>
        <p:spPr>
          <a:xfrm>
            <a:off x="7626769" y="6945311"/>
            <a:ext cx="2080901" cy="6317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17" name="Oval 16">
            <a:extLst>
              <a:ext uri="{FF2B5EF4-FFF2-40B4-BE49-F238E27FC236}">
                <a16:creationId xmlns:a16="http://schemas.microsoft.com/office/drawing/2014/main" id="{14A8BD3B-9A7B-40C7-BF0D-489ADCB2F92F}"/>
              </a:ext>
            </a:extLst>
          </p:cNvPr>
          <p:cNvSpPr/>
          <p:nvPr/>
        </p:nvSpPr>
        <p:spPr>
          <a:xfrm>
            <a:off x="7626768" y="6201205"/>
            <a:ext cx="2080901" cy="6317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18" name="Oval 17">
            <a:extLst>
              <a:ext uri="{FF2B5EF4-FFF2-40B4-BE49-F238E27FC236}">
                <a16:creationId xmlns:a16="http://schemas.microsoft.com/office/drawing/2014/main" id="{1E71E693-DE84-4C26-873F-B8B0E26192EB}"/>
              </a:ext>
            </a:extLst>
          </p:cNvPr>
          <p:cNvSpPr/>
          <p:nvPr/>
        </p:nvSpPr>
        <p:spPr>
          <a:xfrm>
            <a:off x="7626769" y="5463469"/>
            <a:ext cx="2080901" cy="6317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19" name="Oval 18">
            <a:extLst>
              <a:ext uri="{FF2B5EF4-FFF2-40B4-BE49-F238E27FC236}">
                <a16:creationId xmlns:a16="http://schemas.microsoft.com/office/drawing/2014/main" id="{276A8BF9-A69A-41EE-88C3-C6952C3614F2}"/>
              </a:ext>
            </a:extLst>
          </p:cNvPr>
          <p:cNvSpPr/>
          <p:nvPr/>
        </p:nvSpPr>
        <p:spPr>
          <a:xfrm>
            <a:off x="10649744" y="6201205"/>
            <a:ext cx="2080901" cy="6317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20" name="Oval 19">
            <a:extLst>
              <a:ext uri="{FF2B5EF4-FFF2-40B4-BE49-F238E27FC236}">
                <a16:creationId xmlns:a16="http://schemas.microsoft.com/office/drawing/2014/main" id="{F023B3B5-1D1A-4EF3-B134-5A10ECC94EF9}"/>
              </a:ext>
            </a:extLst>
          </p:cNvPr>
          <p:cNvSpPr/>
          <p:nvPr/>
        </p:nvSpPr>
        <p:spPr>
          <a:xfrm>
            <a:off x="14005392" y="6149269"/>
            <a:ext cx="2080901" cy="63173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5" name="TextBox 4">
            <a:extLst>
              <a:ext uri="{FF2B5EF4-FFF2-40B4-BE49-F238E27FC236}">
                <a16:creationId xmlns:a16="http://schemas.microsoft.com/office/drawing/2014/main" id="{B7AB3892-E7AE-49B4-9E8A-7CEB429B987D}"/>
              </a:ext>
            </a:extLst>
          </p:cNvPr>
          <p:cNvSpPr txBox="1"/>
          <p:nvPr/>
        </p:nvSpPr>
        <p:spPr>
          <a:xfrm>
            <a:off x="7830345" y="5539667"/>
            <a:ext cx="2080901" cy="477054"/>
          </a:xfrm>
          <a:prstGeom prst="rect">
            <a:avLst/>
          </a:prstGeom>
          <a:noFill/>
        </p:spPr>
        <p:txBody>
          <a:bodyPr wrap="square" rtlCol="0">
            <a:spAutoFit/>
          </a:bodyPr>
          <a:lstStyle/>
          <a:p>
            <a:r>
              <a:rPr lang="en-US" sz="2500" b="1" dirty="0"/>
              <a:t>Attitude</a:t>
            </a:r>
          </a:p>
        </p:txBody>
      </p:sp>
      <p:sp>
        <p:nvSpPr>
          <p:cNvPr id="21" name="TextBox 20">
            <a:extLst>
              <a:ext uri="{FF2B5EF4-FFF2-40B4-BE49-F238E27FC236}">
                <a16:creationId xmlns:a16="http://schemas.microsoft.com/office/drawing/2014/main" id="{DB3EE1F6-4A2B-4339-A564-39F41FDD376A}"/>
              </a:ext>
            </a:extLst>
          </p:cNvPr>
          <p:cNvSpPr txBox="1"/>
          <p:nvPr/>
        </p:nvSpPr>
        <p:spPr>
          <a:xfrm>
            <a:off x="7932894" y="7044557"/>
            <a:ext cx="2080901" cy="477054"/>
          </a:xfrm>
          <a:prstGeom prst="rect">
            <a:avLst/>
          </a:prstGeom>
          <a:noFill/>
        </p:spPr>
        <p:txBody>
          <a:bodyPr wrap="square" rtlCol="0">
            <a:spAutoFit/>
          </a:bodyPr>
          <a:lstStyle/>
          <a:p>
            <a:r>
              <a:rPr lang="en-US" sz="2500" b="1" dirty="0"/>
              <a:t>Control</a:t>
            </a:r>
          </a:p>
        </p:txBody>
      </p:sp>
      <p:sp>
        <p:nvSpPr>
          <p:cNvPr id="22" name="TextBox 21">
            <a:extLst>
              <a:ext uri="{FF2B5EF4-FFF2-40B4-BE49-F238E27FC236}">
                <a16:creationId xmlns:a16="http://schemas.microsoft.com/office/drawing/2014/main" id="{678AC5C1-4942-4E8D-A2E8-DA7FC821CDA5}"/>
              </a:ext>
            </a:extLst>
          </p:cNvPr>
          <p:cNvSpPr txBox="1"/>
          <p:nvPr/>
        </p:nvSpPr>
        <p:spPr>
          <a:xfrm>
            <a:off x="7932894" y="6301667"/>
            <a:ext cx="2080901" cy="477054"/>
          </a:xfrm>
          <a:prstGeom prst="rect">
            <a:avLst/>
          </a:prstGeom>
          <a:noFill/>
        </p:spPr>
        <p:txBody>
          <a:bodyPr wrap="square" rtlCol="0">
            <a:spAutoFit/>
          </a:bodyPr>
          <a:lstStyle/>
          <a:p>
            <a:r>
              <a:rPr lang="en-US" sz="2500" b="1" dirty="0"/>
              <a:t>Norms</a:t>
            </a:r>
          </a:p>
        </p:txBody>
      </p:sp>
      <p:sp>
        <p:nvSpPr>
          <p:cNvPr id="23" name="TextBox 22">
            <a:extLst>
              <a:ext uri="{FF2B5EF4-FFF2-40B4-BE49-F238E27FC236}">
                <a16:creationId xmlns:a16="http://schemas.microsoft.com/office/drawing/2014/main" id="{47B6A319-A9A5-4A4C-9E88-6EFCA5684D99}"/>
              </a:ext>
            </a:extLst>
          </p:cNvPr>
          <p:cNvSpPr txBox="1"/>
          <p:nvPr/>
        </p:nvSpPr>
        <p:spPr>
          <a:xfrm>
            <a:off x="11030744" y="6282557"/>
            <a:ext cx="2080901" cy="477054"/>
          </a:xfrm>
          <a:prstGeom prst="rect">
            <a:avLst/>
          </a:prstGeom>
          <a:noFill/>
        </p:spPr>
        <p:txBody>
          <a:bodyPr wrap="square" rtlCol="0">
            <a:spAutoFit/>
          </a:bodyPr>
          <a:lstStyle/>
          <a:p>
            <a:r>
              <a:rPr lang="en-US" sz="2500" b="1" dirty="0"/>
              <a:t>Intention</a:t>
            </a:r>
          </a:p>
        </p:txBody>
      </p:sp>
      <p:sp>
        <p:nvSpPr>
          <p:cNvPr id="24" name="TextBox 23">
            <a:extLst>
              <a:ext uri="{FF2B5EF4-FFF2-40B4-BE49-F238E27FC236}">
                <a16:creationId xmlns:a16="http://schemas.microsoft.com/office/drawing/2014/main" id="{5A2B204A-545A-47C6-ADFC-DC86FC8D8620}"/>
              </a:ext>
            </a:extLst>
          </p:cNvPr>
          <p:cNvSpPr txBox="1"/>
          <p:nvPr/>
        </p:nvSpPr>
        <p:spPr>
          <a:xfrm>
            <a:off x="14055243" y="6231477"/>
            <a:ext cx="2080901" cy="477054"/>
          </a:xfrm>
          <a:prstGeom prst="rect">
            <a:avLst/>
          </a:prstGeom>
          <a:noFill/>
        </p:spPr>
        <p:txBody>
          <a:bodyPr wrap="square" rtlCol="0">
            <a:spAutoFit/>
          </a:bodyPr>
          <a:lstStyle/>
          <a:p>
            <a:r>
              <a:rPr lang="en-US" sz="2500" b="1" dirty="0"/>
              <a:t>Adherence</a:t>
            </a:r>
          </a:p>
        </p:txBody>
      </p:sp>
      <p:cxnSp>
        <p:nvCxnSpPr>
          <p:cNvPr id="25" name="Straight Arrow Connector 24">
            <a:extLst>
              <a:ext uri="{FF2B5EF4-FFF2-40B4-BE49-F238E27FC236}">
                <a16:creationId xmlns:a16="http://schemas.microsoft.com/office/drawing/2014/main" id="{D0FED785-5DB1-4767-89F3-C1C8A2ABA9F2}"/>
              </a:ext>
            </a:extLst>
          </p:cNvPr>
          <p:cNvCxnSpPr>
            <a:cxnSpLocks/>
          </p:cNvCxnSpPr>
          <p:nvPr/>
        </p:nvCxnSpPr>
        <p:spPr>
          <a:xfrm>
            <a:off x="9868298" y="5931737"/>
            <a:ext cx="705246" cy="315869"/>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CC95D875-3F51-410F-B756-50EC95E379AD}"/>
              </a:ext>
            </a:extLst>
          </p:cNvPr>
          <p:cNvCxnSpPr>
            <a:cxnSpLocks/>
          </p:cNvCxnSpPr>
          <p:nvPr/>
        </p:nvCxnSpPr>
        <p:spPr>
          <a:xfrm>
            <a:off x="9887744" y="6482614"/>
            <a:ext cx="605352" cy="10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C582EAA-6F02-408F-B2A8-9F68551C3237}"/>
              </a:ext>
            </a:extLst>
          </p:cNvPr>
          <p:cNvCxnSpPr>
            <a:cxnSpLocks/>
          </p:cNvCxnSpPr>
          <p:nvPr/>
        </p:nvCxnSpPr>
        <p:spPr>
          <a:xfrm flipV="1">
            <a:off x="9931168" y="6894706"/>
            <a:ext cx="794776" cy="32862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1003FAB-71C8-40C6-A3BD-D7FC23C77A01}"/>
              </a:ext>
            </a:extLst>
          </p:cNvPr>
          <p:cNvCxnSpPr>
            <a:cxnSpLocks/>
          </p:cNvCxnSpPr>
          <p:nvPr/>
        </p:nvCxnSpPr>
        <p:spPr>
          <a:xfrm>
            <a:off x="13011944" y="6482221"/>
            <a:ext cx="605352" cy="1092"/>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6" name="Content Placeholder 3" descr="Smart art single colour exmaple image">
            <a:extLst>
              <a:ext uri="{FF2B5EF4-FFF2-40B4-BE49-F238E27FC236}">
                <a16:creationId xmlns:a16="http://schemas.microsoft.com/office/drawing/2014/main" id="{75ADAAD9-2800-F992-2377-B62A5334F8B9}"/>
              </a:ext>
            </a:extLst>
          </p:cNvPr>
          <p:cNvGraphicFramePr>
            <a:graphicFrameLocks/>
          </p:cNvGraphicFramePr>
          <p:nvPr>
            <p:extLst>
              <p:ext uri="{D42A27DB-BD31-4B8C-83A1-F6EECF244321}">
                <p14:modId xmlns:p14="http://schemas.microsoft.com/office/powerpoint/2010/main" val="2894004922"/>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Rectangle 27">
            <a:extLst>
              <a:ext uri="{FF2B5EF4-FFF2-40B4-BE49-F238E27FC236}">
                <a16:creationId xmlns:a16="http://schemas.microsoft.com/office/drawing/2014/main" id="{371E78B0-1BE8-DF05-A342-969125F2208C}"/>
              </a:ext>
            </a:extLst>
          </p:cNvPr>
          <p:cNvSpPr/>
          <p:nvPr/>
        </p:nvSpPr>
        <p:spPr>
          <a:xfrm>
            <a:off x="6458744" y="1447006"/>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70D5CFAA-52CD-F69E-7E83-208418C18C57}"/>
              </a:ext>
            </a:extLst>
          </p:cNvPr>
          <p:cNvSpPr txBox="1"/>
          <p:nvPr/>
        </p:nvSpPr>
        <p:spPr>
          <a:xfrm>
            <a:off x="7312184" y="14564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Tree>
    <p:extLst>
      <p:ext uri="{BB962C8B-B14F-4D97-AF65-F5344CB8AC3E}">
        <p14:creationId xmlns:p14="http://schemas.microsoft.com/office/powerpoint/2010/main" val="16358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2B1FD6-C134-49D5-8F24-F184C65941BB}"/>
              </a:ext>
            </a:extLst>
          </p:cNvPr>
          <p:cNvSpPr/>
          <p:nvPr/>
        </p:nvSpPr>
        <p:spPr>
          <a:xfrm>
            <a:off x="6459538" y="2357438"/>
            <a:ext cx="10210006" cy="5400283"/>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649286" y="2131219"/>
            <a:ext cx="5276057" cy="5868987"/>
          </a:xfrm>
        </p:spPr>
        <p:txBody>
          <a:bodyPr>
            <a:normAutofit fontScale="92500"/>
          </a:bodyPr>
          <a:lstStyle/>
          <a:p>
            <a:r>
              <a:rPr lang="en-US" sz="4300" dirty="0"/>
              <a:t>What is the purpose of the QI project (and the report)?</a:t>
            </a:r>
          </a:p>
          <a:p>
            <a:endParaRPr lang="en-US" sz="4300" dirty="0"/>
          </a:p>
          <a:p>
            <a:r>
              <a:rPr lang="en-US" sz="4300" dirty="0"/>
              <a:t>Be clear &amp; concise; Reflect all aspects of the QI work.</a:t>
            </a:r>
          </a:p>
          <a:p>
            <a:endParaRPr lang="en-US"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667544" y="1232127"/>
            <a:ext cx="4630628" cy="1313215"/>
          </a:xfrm>
        </p:spPr>
        <p:txBody>
          <a:bodyPr/>
          <a:lstStyle/>
          <a:p>
            <a:r>
              <a:rPr lang="en-US" dirty="0"/>
              <a:t>Specific Aims</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22</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4934744" y="7145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sp>
        <p:nvSpPr>
          <p:cNvPr id="13" name="TextBox 12">
            <a:extLst>
              <a:ext uri="{FF2B5EF4-FFF2-40B4-BE49-F238E27FC236}">
                <a16:creationId xmlns:a16="http://schemas.microsoft.com/office/drawing/2014/main" id="{55084B4A-E7DA-4FC5-B872-C275F5DAE7F4}"/>
              </a:ext>
            </a:extLst>
          </p:cNvPr>
          <p:cNvSpPr txBox="1"/>
          <p:nvPr/>
        </p:nvSpPr>
        <p:spPr>
          <a:xfrm>
            <a:off x="6611144" y="2513806"/>
            <a:ext cx="9969338" cy="5170646"/>
          </a:xfrm>
          <a:prstGeom prst="rect">
            <a:avLst/>
          </a:prstGeom>
          <a:noFill/>
        </p:spPr>
        <p:txBody>
          <a:bodyPr wrap="square" rtlCol="0">
            <a:spAutoFit/>
          </a:bodyPr>
          <a:lstStyle/>
          <a:p>
            <a:r>
              <a:rPr lang="en-US" sz="3000" b="1" dirty="0">
                <a:solidFill>
                  <a:schemeClr val="bg1"/>
                </a:solidFill>
              </a:rPr>
              <a:t>“We report on the results of the Southern NH Primary Care Clinic Quality Improvement Project. The aim of this project was two-fold. First, we were interested in identifying barriers to implementing recommended practice guidelines to manage hypertension in African American men. Second, we were interested  in developing and testing solutions to improve adherence…</a:t>
            </a:r>
          </a:p>
          <a:p>
            <a:endParaRPr lang="en-US" sz="3000" b="1" dirty="0">
              <a:solidFill>
                <a:schemeClr val="bg1"/>
              </a:solidFill>
            </a:endParaRPr>
          </a:p>
          <a:p>
            <a:r>
              <a:rPr lang="en-US" sz="3000" b="1" dirty="0">
                <a:solidFill>
                  <a:schemeClr val="bg1"/>
                </a:solidFill>
              </a:rPr>
              <a:t>“In reporting the results of our QI work, we hope to share with other clinics the lessons….”</a:t>
            </a:r>
          </a:p>
        </p:txBody>
      </p:sp>
      <p:graphicFrame>
        <p:nvGraphicFramePr>
          <p:cNvPr id="15" name="Content Placeholder 3" descr="Smart art single colour exmaple image">
            <a:extLst>
              <a:ext uri="{FF2B5EF4-FFF2-40B4-BE49-F238E27FC236}">
                <a16:creationId xmlns:a16="http://schemas.microsoft.com/office/drawing/2014/main" id="{8D5870EF-37B7-C7FD-D3BA-43B3E5637144}"/>
              </a:ext>
            </a:extLst>
          </p:cNvPr>
          <p:cNvGraphicFramePr>
            <a:graphicFrameLocks/>
          </p:cNvGraphicFramePr>
          <p:nvPr>
            <p:extLst>
              <p:ext uri="{D42A27DB-BD31-4B8C-83A1-F6EECF244321}">
                <p14:modId xmlns:p14="http://schemas.microsoft.com/office/powerpoint/2010/main" val="2894004922"/>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a:extLst>
              <a:ext uri="{FF2B5EF4-FFF2-40B4-BE49-F238E27FC236}">
                <a16:creationId xmlns:a16="http://schemas.microsoft.com/office/drawing/2014/main" id="{217AC965-35F9-41F6-5332-DA2C9392AD19}"/>
              </a:ext>
            </a:extLst>
          </p:cNvPr>
          <p:cNvSpPr/>
          <p:nvPr/>
        </p:nvSpPr>
        <p:spPr>
          <a:xfrm>
            <a:off x="6458744" y="1447006"/>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6E8987F-B10C-E650-5F88-06DE2162B8C7}"/>
              </a:ext>
            </a:extLst>
          </p:cNvPr>
          <p:cNvSpPr txBox="1"/>
          <p:nvPr/>
        </p:nvSpPr>
        <p:spPr>
          <a:xfrm>
            <a:off x="7312184" y="14564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Tree>
    <p:extLst>
      <p:ext uri="{BB962C8B-B14F-4D97-AF65-F5344CB8AC3E}">
        <p14:creationId xmlns:p14="http://schemas.microsoft.com/office/powerpoint/2010/main" val="354105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EB54896E-A2E7-402D-94A4-F47CFF84198D}"/>
              </a:ext>
            </a:extLst>
          </p:cNvPr>
          <p:cNvSpPr/>
          <p:nvPr/>
        </p:nvSpPr>
        <p:spPr>
          <a:xfrm>
            <a:off x="6462491" y="1173929"/>
            <a:ext cx="10359453" cy="68768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506872" y="1970997"/>
            <a:ext cx="5513169" cy="6876817"/>
          </a:xfrm>
        </p:spPr>
        <p:txBody>
          <a:bodyPr>
            <a:normAutofit fontScale="70000" lnSpcReduction="20000"/>
          </a:bodyPr>
          <a:lstStyle/>
          <a:p>
            <a:r>
              <a:rPr lang="en-US" sz="5700" dirty="0"/>
              <a:t>Context can impact process &amp; outcome.</a:t>
            </a:r>
          </a:p>
          <a:p>
            <a:endParaRPr lang="en-US" sz="5700" dirty="0"/>
          </a:p>
          <a:p>
            <a:r>
              <a:rPr lang="en-US" sz="5700" dirty="0"/>
              <a:t>Context may drive choice of intervention.</a:t>
            </a:r>
          </a:p>
          <a:p>
            <a:endParaRPr lang="en-US" sz="5700" dirty="0"/>
          </a:p>
          <a:p>
            <a:r>
              <a:rPr lang="en-US" sz="5700" dirty="0"/>
              <a:t>Context helps readers to interpret results.</a:t>
            </a:r>
          </a:p>
          <a:p>
            <a:endParaRPr lang="en-US" sz="3500" dirty="0"/>
          </a:p>
          <a:p>
            <a:pPr marL="0" indent="0">
              <a:buNone/>
            </a:pPr>
            <a:endParaRPr lang="en-US" sz="3500" dirty="0"/>
          </a:p>
          <a:p>
            <a:endParaRPr lang="en-US"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472469" y="1154085"/>
            <a:ext cx="4630628" cy="1313215"/>
          </a:xfrm>
        </p:spPr>
        <p:txBody>
          <a:bodyPr/>
          <a:lstStyle/>
          <a:p>
            <a:r>
              <a:rPr lang="en-US" dirty="0"/>
              <a:t>Context</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23</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5103097" y="15160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pic>
        <p:nvPicPr>
          <p:cNvPr id="8" name="Graphic 7" descr="Sling with solid fill">
            <a:extLst>
              <a:ext uri="{FF2B5EF4-FFF2-40B4-BE49-F238E27FC236}">
                <a16:creationId xmlns:a16="http://schemas.microsoft.com/office/drawing/2014/main" id="{FAB9EF29-59C7-4959-90B3-8F02537E75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01880" y="5028406"/>
            <a:ext cx="1190665" cy="1190665"/>
          </a:xfrm>
          <a:prstGeom prst="rect">
            <a:avLst/>
          </a:prstGeom>
        </p:spPr>
      </p:pic>
      <p:pic>
        <p:nvPicPr>
          <p:cNvPr id="11" name="Graphic 10" descr="Hospital with solid fill">
            <a:extLst>
              <a:ext uri="{FF2B5EF4-FFF2-40B4-BE49-F238E27FC236}">
                <a16:creationId xmlns:a16="http://schemas.microsoft.com/office/drawing/2014/main" id="{56E90590-F464-4EA4-A863-1EBFFA7054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99372" y="2818606"/>
            <a:ext cx="1342512" cy="1342512"/>
          </a:xfrm>
          <a:prstGeom prst="rect">
            <a:avLst/>
          </a:prstGeom>
        </p:spPr>
      </p:pic>
      <p:pic>
        <p:nvPicPr>
          <p:cNvPr id="13" name="Graphic 12" descr="Treasure Map with solid fill">
            <a:extLst>
              <a:ext uri="{FF2B5EF4-FFF2-40B4-BE49-F238E27FC236}">
                <a16:creationId xmlns:a16="http://schemas.microsoft.com/office/drawing/2014/main" id="{0858B15B-8F12-4B64-888B-28AA61FED5D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080360" y="2666206"/>
            <a:ext cx="1224000" cy="1224000"/>
          </a:xfrm>
          <a:prstGeom prst="rect">
            <a:avLst/>
          </a:prstGeom>
        </p:spPr>
      </p:pic>
      <p:pic>
        <p:nvPicPr>
          <p:cNvPr id="15" name="Graphic 14" descr="Doctor male with solid fill">
            <a:extLst>
              <a:ext uri="{FF2B5EF4-FFF2-40B4-BE49-F238E27FC236}">
                <a16:creationId xmlns:a16="http://schemas.microsoft.com/office/drawing/2014/main" id="{7500BE03-B8F4-4B10-A3E9-33E836279C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954545" y="2818606"/>
            <a:ext cx="1438540" cy="1438540"/>
          </a:xfrm>
          <a:prstGeom prst="rect">
            <a:avLst/>
          </a:prstGeom>
        </p:spPr>
      </p:pic>
      <p:pic>
        <p:nvPicPr>
          <p:cNvPr id="17" name="Graphic 16" descr="Money outline">
            <a:extLst>
              <a:ext uri="{FF2B5EF4-FFF2-40B4-BE49-F238E27FC236}">
                <a16:creationId xmlns:a16="http://schemas.microsoft.com/office/drawing/2014/main" id="{2E4E0B8C-EA55-4B83-9B98-340876A6955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3435041" y="4401710"/>
            <a:ext cx="1442921" cy="1442921"/>
          </a:xfrm>
          <a:prstGeom prst="rect">
            <a:avLst/>
          </a:prstGeom>
        </p:spPr>
      </p:pic>
      <p:pic>
        <p:nvPicPr>
          <p:cNvPr id="19" name="Graphic 18" descr="Route (Two Pins With A Path) with solid fill">
            <a:extLst>
              <a:ext uri="{FF2B5EF4-FFF2-40B4-BE49-F238E27FC236}">
                <a16:creationId xmlns:a16="http://schemas.microsoft.com/office/drawing/2014/main" id="{3897E759-A390-4107-A2B5-C2ED8B410227}"/>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1297813" y="5475893"/>
            <a:ext cx="1305113" cy="1305113"/>
          </a:xfrm>
          <a:prstGeom prst="rect">
            <a:avLst/>
          </a:prstGeom>
        </p:spPr>
      </p:pic>
      <p:sp>
        <p:nvSpPr>
          <p:cNvPr id="21" name="TextBox 20">
            <a:extLst>
              <a:ext uri="{FF2B5EF4-FFF2-40B4-BE49-F238E27FC236}">
                <a16:creationId xmlns:a16="http://schemas.microsoft.com/office/drawing/2014/main" id="{3075B7AC-C06C-428A-8BAE-8CA3017D85B9}"/>
              </a:ext>
            </a:extLst>
          </p:cNvPr>
          <p:cNvSpPr txBox="1"/>
          <p:nvPr/>
        </p:nvSpPr>
        <p:spPr>
          <a:xfrm>
            <a:off x="9755077" y="1523206"/>
            <a:ext cx="5379859" cy="1169551"/>
          </a:xfrm>
          <a:prstGeom prst="rect">
            <a:avLst/>
          </a:prstGeom>
          <a:noFill/>
        </p:spPr>
        <p:txBody>
          <a:bodyPr wrap="square" rtlCol="0">
            <a:spAutoFit/>
          </a:bodyPr>
          <a:lstStyle/>
          <a:p>
            <a:r>
              <a:rPr lang="en-US" sz="3500" dirty="0">
                <a:solidFill>
                  <a:schemeClr val="bg1"/>
                </a:solidFill>
              </a:rPr>
              <a:t>Southern NH Primary   </a:t>
            </a:r>
          </a:p>
          <a:p>
            <a:r>
              <a:rPr lang="en-US" sz="3500" dirty="0">
                <a:solidFill>
                  <a:schemeClr val="bg1"/>
                </a:solidFill>
              </a:rPr>
              <a:t>     Care Context</a:t>
            </a:r>
          </a:p>
        </p:txBody>
      </p:sp>
      <p:sp>
        <p:nvSpPr>
          <p:cNvPr id="22" name="TextBox 21">
            <a:extLst>
              <a:ext uri="{FF2B5EF4-FFF2-40B4-BE49-F238E27FC236}">
                <a16:creationId xmlns:a16="http://schemas.microsoft.com/office/drawing/2014/main" id="{1F019284-0BB0-44C4-9ED5-2AF15D802DC8}"/>
              </a:ext>
            </a:extLst>
          </p:cNvPr>
          <p:cNvSpPr txBox="1"/>
          <p:nvPr/>
        </p:nvSpPr>
        <p:spPr>
          <a:xfrm>
            <a:off x="7754145" y="4054063"/>
            <a:ext cx="1731267" cy="1015663"/>
          </a:xfrm>
          <a:prstGeom prst="rect">
            <a:avLst/>
          </a:prstGeom>
          <a:noFill/>
        </p:spPr>
        <p:txBody>
          <a:bodyPr wrap="square" rtlCol="0">
            <a:spAutoFit/>
          </a:bodyPr>
          <a:lstStyle/>
          <a:p>
            <a:r>
              <a:rPr lang="en-US" sz="3000" dirty="0">
                <a:solidFill>
                  <a:schemeClr val="bg1"/>
                </a:solidFill>
              </a:rPr>
              <a:t>Patient Panel</a:t>
            </a:r>
          </a:p>
        </p:txBody>
      </p:sp>
      <p:sp>
        <p:nvSpPr>
          <p:cNvPr id="23" name="TextBox 22">
            <a:extLst>
              <a:ext uri="{FF2B5EF4-FFF2-40B4-BE49-F238E27FC236}">
                <a16:creationId xmlns:a16="http://schemas.microsoft.com/office/drawing/2014/main" id="{D343AE85-6ED5-45C7-8336-D276DF5E5C6A}"/>
              </a:ext>
            </a:extLst>
          </p:cNvPr>
          <p:cNvSpPr txBox="1"/>
          <p:nvPr/>
        </p:nvSpPr>
        <p:spPr>
          <a:xfrm>
            <a:off x="10497345" y="4190206"/>
            <a:ext cx="2742271" cy="1015663"/>
          </a:xfrm>
          <a:prstGeom prst="rect">
            <a:avLst/>
          </a:prstGeom>
          <a:noFill/>
        </p:spPr>
        <p:txBody>
          <a:bodyPr wrap="square" rtlCol="0">
            <a:spAutoFit/>
          </a:bodyPr>
          <a:lstStyle/>
          <a:p>
            <a:r>
              <a:rPr lang="en-US" sz="3000" dirty="0">
                <a:solidFill>
                  <a:schemeClr val="bg1"/>
                </a:solidFill>
              </a:rPr>
              <a:t>Race/Ethnicity </a:t>
            </a:r>
          </a:p>
          <a:p>
            <a:r>
              <a:rPr lang="en-US" sz="3000" dirty="0">
                <a:solidFill>
                  <a:schemeClr val="bg1"/>
                </a:solidFill>
              </a:rPr>
              <a:t>  of providers</a:t>
            </a:r>
          </a:p>
        </p:txBody>
      </p:sp>
      <p:sp>
        <p:nvSpPr>
          <p:cNvPr id="24" name="TextBox 23">
            <a:extLst>
              <a:ext uri="{FF2B5EF4-FFF2-40B4-BE49-F238E27FC236}">
                <a16:creationId xmlns:a16="http://schemas.microsoft.com/office/drawing/2014/main" id="{7BA75B73-8D46-4C25-8705-9B5731039ADC}"/>
              </a:ext>
            </a:extLst>
          </p:cNvPr>
          <p:cNvSpPr txBox="1"/>
          <p:nvPr/>
        </p:nvSpPr>
        <p:spPr>
          <a:xfrm>
            <a:off x="14156561" y="3871096"/>
            <a:ext cx="1899191" cy="553998"/>
          </a:xfrm>
          <a:prstGeom prst="rect">
            <a:avLst/>
          </a:prstGeom>
          <a:noFill/>
        </p:spPr>
        <p:txBody>
          <a:bodyPr wrap="square" rtlCol="0">
            <a:spAutoFit/>
          </a:bodyPr>
          <a:lstStyle/>
          <a:p>
            <a:r>
              <a:rPr lang="en-US" sz="3000" dirty="0">
                <a:solidFill>
                  <a:schemeClr val="bg1"/>
                </a:solidFill>
              </a:rPr>
              <a:t>Northeast</a:t>
            </a:r>
          </a:p>
        </p:txBody>
      </p:sp>
      <p:sp>
        <p:nvSpPr>
          <p:cNvPr id="25" name="TextBox 24">
            <a:extLst>
              <a:ext uri="{FF2B5EF4-FFF2-40B4-BE49-F238E27FC236}">
                <a16:creationId xmlns:a16="http://schemas.microsoft.com/office/drawing/2014/main" id="{B994B9CB-28E1-4B6F-8796-861B59D903EF}"/>
              </a:ext>
            </a:extLst>
          </p:cNvPr>
          <p:cNvSpPr txBox="1"/>
          <p:nvPr/>
        </p:nvSpPr>
        <p:spPr>
          <a:xfrm>
            <a:off x="13470761" y="5716544"/>
            <a:ext cx="1899191" cy="1015663"/>
          </a:xfrm>
          <a:prstGeom prst="rect">
            <a:avLst/>
          </a:prstGeom>
          <a:noFill/>
        </p:spPr>
        <p:txBody>
          <a:bodyPr wrap="square" rtlCol="0">
            <a:spAutoFit/>
          </a:bodyPr>
          <a:lstStyle/>
          <a:p>
            <a:r>
              <a:rPr lang="en-US" sz="3000" dirty="0">
                <a:solidFill>
                  <a:schemeClr val="bg1"/>
                </a:solidFill>
              </a:rPr>
              <a:t>Socio-economic</a:t>
            </a:r>
          </a:p>
        </p:txBody>
      </p:sp>
      <p:sp>
        <p:nvSpPr>
          <p:cNvPr id="26" name="TextBox 25">
            <a:extLst>
              <a:ext uri="{FF2B5EF4-FFF2-40B4-BE49-F238E27FC236}">
                <a16:creationId xmlns:a16="http://schemas.microsoft.com/office/drawing/2014/main" id="{D703EA77-7E19-44C6-A502-F23F9B730088}"/>
              </a:ext>
            </a:extLst>
          </p:cNvPr>
          <p:cNvSpPr txBox="1"/>
          <p:nvPr/>
        </p:nvSpPr>
        <p:spPr>
          <a:xfrm>
            <a:off x="8439945" y="6379408"/>
            <a:ext cx="2742271" cy="553998"/>
          </a:xfrm>
          <a:prstGeom prst="rect">
            <a:avLst/>
          </a:prstGeom>
          <a:noFill/>
        </p:spPr>
        <p:txBody>
          <a:bodyPr wrap="square" rtlCol="0">
            <a:spAutoFit/>
          </a:bodyPr>
          <a:lstStyle/>
          <a:p>
            <a:r>
              <a:rPr lang="en-US" sz="3000" dirty="0">
                <a:solidFill>
                  <a:schemeClr val="bg1"/>
                </a:solidFill>
              </a:rPr>
              <a:t>Comorbidities</a:t>
            </a:r>
          </a:p>
        </p:txBody>
      </p:sp>
      <p:sp>
        <p:nvSpPr>
          <p:cNvPr id="27" name="TextBox 26">
            <a:extLst>
              <a:ext uri="{FF2B5EF4-FFF2-40B4-BE49-F238E27FC236}">
                <a16:creationId xmlns:a16="http://schemas.microsoft.com/office/drawing/2014/main" id="{2A6A4E71-34DE-45F7-9576-98F236B6962A}"/>
              </a:ext>
            </a:extLst>
          </p:cNvPr>
          <p:cNvSpPr txBox="1"/>
          <p:nvPr/>
        </p:nvSpPr>
        <p:spPr>
          <a:xfrm>
            <a:off x="11335545" y="6704806"/>
            <a:ext cx="1899191" cy="1015663"/>
          </a:xfrm>
          <a:prstGeom prst="rect">
            <a:avLst/>
          </a:prstGeom>
          <a:noFill/>
        </p:spPr>
        <p:txBody>
          <a:bodyPr wrap="square" rtlCol="0">
            <a:spAutoFit/>
          </a:bodyPr>
          <a:lstStyle/>
          <a:p>
            <a:r>
              <a:rPr lang="en-US" sz="3000" dirty="0">
                <a:solidFill>
                  <a:schemeClr val="bg1"/>
                </a:solidFill>
              </a:rPr>
              <a:t>Travel distance</a:t>
            </a:r>
          </a:p>
        </p:txBody>
      </p:sp>
      <p:graphicFrame>
        <p:nvGraphicFramePr>
          <p:cNvPr id="28" name="Content Placeholder 3" descr="Smart art single colour exmaple image">
            <a:extLst>
              <a:ext uri="{FF2B5EF4-FFF2-40B4-BE49-F238E27FC236}">
                <a16:creationId xmlns:a16="http://schemas.microsoft.com/office/drawing/2014/main" id="{B88768FF-6B55-834B-99AF-86BDBD68CB91}"/>
              </a:ext>
            </a:extLst>
          </p:cNvPr>
          <p:cNvGraphicFramePr>
            <a:graphicFrameLocks/>
          </p:cNvGraphicFramePr>
          <p:nvPr>
            <p:extLst>
              <p:ext uri="{D42A27DB-BD31-4B8C-83A1-F6EECF244321}">
                <p14:modId xmlns:p14="http://schemas.microsoft.com/office/powerpoint/2010/main" val="978624972"/>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55632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667544" y="1751806"/>
            <a:ext cx="5181600" cy="6561637"/>
          </a:xfrm>
        </p:spPr>
        <p:txBody>
          <a:bodyPr>
            <a:normAutofit/>
          </a:bodyPr>
          <a:lstStyle/>
          <a:p>
            <a:r>
              <a:rPr lang="en-US" sz="4000" dirty="0"/>
              <a:t>Share details to aid with replication.</a:t>
            </a:r>
          </a:p>
          <a:p>
            <a:endParaRPr lang="en-US" sz="4000" dirty="0"/>
          </a:p>
          <a:p>
            <a:r>
              <a:rPr lang="en-US" sz="4000" dirty="0"/>
              <a:t>Describe who was involved in design.</a:t>
            </a:r>
          </a:p>
          <a:p>
            <a:endParaRPr lang="en-US" sz="4000" dirty="0"/>
          </a:p>
          <a:p>
            <a:r>
              <a:rPr lang="en-US" sz="4000" dirty="0"/>
              <a:t>TIDieR guidelines           can also be helpful.</a:t>
            </a:r>
          </a:p>
          <a:p>
            <a:endParaRPr lang="en-US"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620747" y="989806"/>
            <a:ext cx="4630628" cy="1313215"/>
          </a:xfrm>
        </p:spPr>
        <p:txBody>
          <a:bodyPr/>
          <a:lstStyle/>
          <a:p>
            <a:r>
              <a:rPr lang="en-US" dirty="0"/>
              <a:t>Intervention(s)</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24</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5087144" y="205148"/>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dirty="0"/>
              <a:t>CDC/ACPM Learning Collaborative Webinar Series</a:t>
            </a:r>
          </a:p>
        </p:txBody>
      </p:sp>
      <p:sp>
        <p:nvSpPr>
          <p:cNvPr id="10" name="Rectangle 9">
            <a:extLst>
              <a:ext uri="{FF2B5EF4-FFF2-40B4-BE49-F238E27FC236}">
                <a16:creationId xmlns:a16="http://schemas.microsoft.com/office/drawing/2014/main" id="{A29F05A8-4716-4320-B010-1B4604953B36}"/>
              </a:ext>
            </a:extLst>
          </p:cNvPr>
          <p:cNvSpPr/>
          <p:nvPr/>
        </p:nvSpPr>
        <p:spPr>
          <a:xfrm>
            <a:off x="6440487" y="2325815"/>
            <a:ext cx="10229057" cy="5688109"/>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CCC9D8CA-EA55-4C80-A24D-6F53D5ED219B}"/>
              </a:ext>
            </a:extLst>
          </p:cNvPr>
          <p:cNvSpPr txBox="1"/>
          <p:nvPr/>
        </p:nvSpPr>
        <p:spPr>
          <a:xfrm>
            <a:off x="6611144" y="2361406"/>
            <a:ext cx="9829800" cy="5632311"/>
          </a:xfrm>
          <a:prstGeom prst="rect">
            <a:avLst/>
          </a:prstGeom>
          <a:noFill/>
        </p:spPr>
        <p:txBody>
          <a:bodyPr wrap="square" rtlCol="0">
            <a:spAutoFit/>
          </a:bodyPr>
          <a:lstStyle/>
          <a:p>
            <a:r>
              <a:rPr lang="en-US" sz="3000" b="1" dirty="0">
                <a:solidFill>
                  <a:schemeClr val="bg1"/>
                </a:solidFill>
              </a:rPr>
              <a:t>“We developed a multi-pronged intervention called </a:t>
            </a:r>
            <a:r>
              <a:rPr lang="en-US" sz="3000" b="1" i="1" dirty="0">
                <a:solidFill>
                  <a:schemeClr val="bg1"/>
                </a:solidFill>
              </a:rPr>
              <a:t>Love Your Heart </a:t>
            </a:r>
            <a:r>
              <a:rPr lang="en-US" sz="3000" b="1" dirty="0">
                <a:solidFill>
                  <a:schemeClr val="bg1"/>
                </a:solidFill>
              </a:rPr>
              <a:t>that included three major components. First, we developed an educational program….Second, we developed a free, heart healthy food market….”</a:t>
            </a:r>
          </a:p>
          <a:p>
            <a:endParaRPr lang="en-US" sz="3000" b="1" dirty="0">
              <a:solidFill>
                <a:schemeClr val="bg1"/>
              </a:solidFill>
            </a:endParaRPr>
          </a:p>
          <a:p>
            <a:r>
              <a:rPr lang="en-US" sz="3000" b="1" dirty="0">
                <a:solidFill>
                  <a:schemeClr val="bg1"/>
                </a:solidFill>
              </a:rPr>
              <a:t>“The </a:t>
            </a:r>
            <a:r>
              <a:rPr lang="en-US" sz="3000" b="1" i="1" dirty="0">
                <a:solidFill>
                  <a:schemeClr val="bg1"/>
                </a:solidFill>
              </a:rPr>
              <a:t>Love Your Heart </a:t>
            </a:r>
            <a:r>
              <a:rPr lang="en-US" sz="3000" b="1" dirty="0">
                <a:solidFill>
                  <a:schemeClr val="bg1"/>
                </a:solidFill>
              </a:rPr>
              <a:t>intervention was developed with input from patients, clinicians, nursing staff, and administrators…”</a:t>
            </a:r>
          </a:p>
          <a:p>
            <a:endParaRPr lang="en-US" sz="3000" b="1" dirty="0">
              <a:solidFill>
                <a:schemeClr val="bg1"/>
              </a:solidFill>
            </a:endParaRPr>
          </a:p>
          <a:p>
            <a:r>
              <a:rPr lang="en-US" sz="3000" b="1" dirty="0">
                <a:solidFill>
                  <a:schemeClr val="bg1"/>
                </a:solidFill>
              </a:rPr>
              <a:t>“The </a:t>
            </a:r>
            <a:r>
              <a:rPr lang="en-US" sz="3000" b="1" i="1" dirty="0">
                <a:solidFill>
                  <a:schemeClr val="bg1"/>
                </a:solidFill>
              </a:rPr>
              <a:t>Love Your Heart </a:t>
            </a:r>
            <a:r>
              <a:rPr lang="en-US" sz="3000" b="1" dirty="0">
                <a:solidFill>
                  <a:schemeClr val="bg1"/>
                </a:solidFill>
              </a:rPr>
              <a:t>intervention addressed provider- and patient-level barriers….”</a:t>
            </a:r>
          </a:p>
        </p:txBody>
      </p:sp>
      <p:graphicFrame>
        <p:nvGraphicFramePr>
          <p:cNvPr id="13" name="Content Placeholder 3" descr="Smart art single colour exmaple image">
            <a:extLst>
              <a:ext uri="{FF2B5EF4-FFF2-40B4-BE49-F238E27FC236}">
                <a16:creationId xmlns:a16="http://schemas.microsoft.com/office/drawing/2014/main" id="{BAEB5465-C570-AFDD-B2FA-D6AE7B33B3F0}"/>
              </a:ext>
            </a:extLst>
          </p:cNvPr>
          <p:cNvGraphicFramePr>
            <a:graphicFrameLocks/>
          </p:cNvGraphicFramePr>
          <p:nvPr>
            <p:extLst>
              <p:ext uri="{D42A27DB-BD31-4B8C-83A1-F6EECF244321}">
                <p14:modId xmlns:p14="http://schemas.microsoft.com/office/powerpoint/2010/main" val="2686852495"/>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13">
            <a:extLst>
              <a:ext uri="{FF2B5EF4-FFF2-40B4-BE49-F238E27FC236}">
                <a16:creationId xmlns:a16="http://schemas.microsoft.com/office/drawing/2014/main" id="{9F81BE0B-8023-1597-9791-1464E7D4C492}"/>
              </a:ext>
            </a:extLst>
          </p:cNvPr>
          <p:cNvSpPr/>
          <p:nvPr/>
        </p:nvSpPr>
        <p:spPr>
          <a:xfrm>
            <a:off x="6458744" y="1447006"/>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0D2B93D0-5A9A-9B85-AF33-54E3D59C747E}"/>
              </a:ext>
            </a:extLst>
          </p:cNvPr>
          <p:cNvSpPr txBox="1"/>
          <p:nvPr/>
        </p:nvSpPr>
        <p:spPr>
          <a:xfrm>
            <a:off x="7312184" y="14564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Tree>
    <p:extLst>
      <p:ext uri="{BB962C8B-B14F-4D97-AF65-F5344CB8AC3E}">
        <p14:creationId xmlns:p14="http://schemas.microsoft.com/office/powerpoint/2010/main" val="1800939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BD6F56C-968C-42DC-8C4D-833062DFFC80}"/>
              </a:ext>
            </a:extLst>
          </p:cNvPr>
          <p:cNvSpPr/>
          <p:nvPr/>
        </p:nvSpPr>
        <p:spPr>
          <a:xfrm>
            <a:off x="6458744" y="2318105"/>
            <a:ext cx="10210800" cy="5629585"/>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528637" y="2359819"/>
            <a:ext cx="6310323" cy="5868987"/>
          </a:xfrm>
        </p:spPr>
        <p:txBody>
          <a:bodyPr>
            <a:normAutofit/>
          </a:bodyPr>
          <a:lstStyle/>
          <a:p>
            <a:r>
              <a:rPr lang="en-US" sz="4000" dirty="0"/>
              <a:t>Describe the study design (e.g., quasi-experimental, PDSA).</a:t>
            </a:r>
          </a:p>
          <a:p>
            <a:endParaRPr lang="en-US" sz="4000" dirty="0"/>
          </a:p>
          <a:p>
            <a:r>
              <a:rPr lang="en-US" sz="4000" dirty="0"/>
              <a:t>Strong rationale for the choice of intervention informs study design.</a:t>
            </a:r>
          </a:p>
          <a:p>
            <a:endParaRPr lang="en-US"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608916" y="1045810"/>
            <a:ext cx="4630628" cy="1313215"/>
          </a:xfrm>
        </p:spPr>
        <p:txBody>
          <a:bodyPr/>
          <a:lstStyle/>
          <a:p>
            <a:r>
              <a:rPr lang="en-US" dirty="0"/>
              <a:t>Study of the Intervention(s)</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25</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5010944" y="22385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graphicFrame>
        <p:nvGraphicFramePr>
          <p:cNvPr id="5" name="Diagram 4">
            <a:extLst>
              <a:ext uri="{FF2B5EF4-FFF2-40B4-BE49-F238E27FC236}">
                <a16:creationId xmlns:a16="http://schemas.microsoft.com/office/drawing/2014/main" id="{6B961EF4-AF65-435E-A22A-B0DEF0E5DE93}"/>
              </a:ext>
            </a:extLst>
          </p:cNvPr>
          <p:cNvGraphicFramePr/>
          <p:nvPr>
            <p:extLst>
              <p:ext uri="{D42A27DB-BD31-4B8C-83A1-F6EECF244321}">
                <p14:modId xmlns:p14="http://schemas.microsoft.com/office/powerpoint/2010/main" val="1831024196"/>
              </p:ext>
            </p:extLst>
          </p:nvPr>
        </p:nvGraphicFramePr>
        <p:xfrm>
          <a:off x="7729852" y="2285206"/>
          <a:ext cx="7263292" cy="54433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EFAB5F6E-E0C7-4B04-A2BE-BF4616F0F134}"/>
              </a:ext>
            </a:extLst>
          </p:cNvPr>
          <p:cNvSpPr txBox="1"/>
          <p:nvPr/>
        </p:nvSpPr>
        <p:spPr>
          <a:xfrm>
            <a:off x="12859544" y="2479284"/>
            <a:ext cx="4114799" cy="1477328"/>
          </a:xfrm>
          <a:prstGeom prst="rect">
            <a:avLst/>
          </a:prstGeom>
          <a:noFill/>
        </p:spPr>
        <p:txBody>
          <a:bodyPr wrap="square" rtlCol="0">
            <a:spAutoFit/>
          </a:bodyPr>
          <a:lstStyle/>
          <a:p>
            <a:r>
              <a:rPr lang="en-US" sz="3000" dirty="0">
                <a:solidFill>
                  <a:schemeClr val="bg1"/>
                </a:solidFill>
              </a:rPr>
              <a:t>Baseline measures; Test </a:t>
            </a:r>
            <a:r>
              <a:rPr lang="en-US" sz="3000" i="1" dirty="0">
                <a:solidFill>
                  <a:schemeClr val="bg1"/>
                </a:solidFill>
              </a:rPr>
              <a:t>Love Your Heart; </a:t>
            </a:r>
            <a:r>
              <a:rPr lang="en-US" sz="3000" dirty="0">
                <a:solidFill>
                  <a:schemeClr val="bg1"/>
                </a:solidFill>
              </a:rPr>
              <a:t>Post measures</a:t>
            </a:r>
          </a:p>
        </p:txBody>
      </p:sp>
      <p:sp>
        <p:nvSpPr>
          <p:cNvPr id="17" name="TextBox 16">
            <a:extLst>
              <a:ext uri="{FF2B5EF4-FFF2-40B4-BE49-F238E27FC236}">
                <a16:creationId xmlns:a16="http://schemas.microsoft.com/office/drawing/2014/main" id="{0060C188-D846-4275-BD57-D837BA0DECED}"/>
              </a:ext>
            </a:extLst>
          </p:cNvPr>
          <p:cNvSpPr txBox="1"/>
          <p:nvPr/>
        </p:nvSpPr>
        <p:spPr>
          <a:xfrm>
            <a:off x="6557615" y="4310201"/>
            <a:ext cx="3381110" cy="1938992"/>
          </a:xfrm>
          <a:prstGeom prst="rect">
            <a:avLst/>
          </a:prstGeom>
          <a:noFill/>
        </p:spPr>
        <p:txBody>
          <a:bodyPr wrap="square" rtlCol="0">
            <a:spAutoFit/>
          </a:bodyPr>
          <a:lstStyle/>
          <a:p>
            <a:r>
              <a:rPr lang="en-US" sz="3000" dirty="0">
                <a:solidFill>
                  <a:schemeClr val="bg1"/>
                </a:solidFill>
              </a:rPr>
              <a:t>Review PDSA 1</a:t>
            </a:r>
          </a:p>
          <a:p>
            <a:r>
              <a:rPr lang="en-US" sz="3000" dirty="0">
                <a:solidFill>
                  <a:schemeClr val="bg1"/>
                </a:solidFill>
              </a:rPr>
              <a:t>Refine intervention</a:t>
            </a:r>
          </a:p>
          <a:p>
            <a:r>
              <a:rPr lang="en-US" sz="3000" dirty="0">
                <a:solidFill>
                  <a:schemeClr val="bg1"/>
                </a:solidFill>
              </a:rPr>
              <a:t>Test revision</a:t>
            </a:r>
          </a:p>
          <a:p>
            <a:r>
              <a:rPr lang="en-US" sz="3000" dirty="0">
                <a:solidFill>
                  <a:schemeClr val="bg1"/>
                </a:solidFill>
              </a:rPr>
              <a:t>Post measures</a:t>
            </a:r>
          </a:p>
        </p:txBody>
      </p:sp>
      <p:sp>
        <p:nvSpPr>
          <p:cNvPr id="20" name="TextBox 19">
            <a:extLst>
              <a:ext uri="{FF2B5EF4-FFF2-40B4-BE49-F238E27FC236}">
                <a16:creationId xmlns:a16="http://schemas.microsoft.com/office/drawing/2014/main" id="{9C2E773E-343D-4FC0-A497-98BE06C915AB}"/>
              </a:ext>
            </a:extLst>
          </p:cNvPr>
          <p:cNvSpPr txBox="1"/>
          <p:nvPr/>
        </p:nvSpPr>
        <p:spPr>
          <a:xfrm>
            <a:off x="13222602" y="5899117"/>
            <a:ext cx="4533683" cy="1938992"/>
          </a:xfrm>
          <a:prstGeom prst="rect">
            <a:avLst/>
          </a:prstGeom>
          <a:noFill/>
        </p:spPr>
        <p:txBody>
          <a:bodyPr wrap="square" rtlCol="0">
            <a:spAutoFit/>
          </a:bodyPr>
          <a:lstStyle/>
          <a:p>
            <a:r>
              <a:rPr lang="en-US" sz="3000" dirty="0">
                <a:solidFill>
                  <a:schemeClr val="bg1"/>
                </a:solidFill>
              </a:rPr>
              <a:t>Review PDSA 2</a:t>
            </a:r>
          </a:p>
          <a:p>
            <a:r>
              <a:rPr lang="en-US" sz="3000" dirty="0">
                <a:solidFill>
                  <a:schemeClr val="bg1"/>
                </a:solidFill>
              </a:rPr>
              <a:t>Refine intervention</a:t>
            </a:r>
          </a:p>
          <a:p>
            <a:r>
              <a:rPr lang="en-US" sz="3000" dirty="0">
                <a:solidFill>
                  <a:schemeClr val="bg1"/>
                </a:solidFill>
              </a:rPr>
              <a:t>Test revision</a:t>
            </a:r>
          </a:p>
          <a:p>
            <a:r>
              <a:rPr lang="en-US" sz="3000" dirty="0">
                <a:solidFill>
                  <a:schemeClr val="bg1"/>
                </a:solidFill>
              </a:rPr>
              <a:t>Post measures</a:t>
            </a:r>
          </a:p>
        </p:txBody>
      </p:sp>
      <p:graphicFrame>
        <p:nvGraphicFramePr>
          <p:cNvPr id="21" name="Content Placeholder 3" descr="Smart art single colour exmaple image">
            <a:extLst>
              <a:ext uri="{FF2B5EF4-FFF2-40B4-BE49-F238E27FC236}">
                <a16:creationId xmlns:a16="http://schemas.microsoft.com/office/drawing/2014/main" id="{661853A7-5DFF-EA4A-3BFF-32F2CA740F3F}"/>
              </a:ext>
            </a:extLst>
          </p:cNvPr>
          <p:cNvGraphicFramePr>
            <a:graphicFrameLocks/>
          </p:cNvGraphicFramePr>
          <p:nvPr>
            <p:extLst>
              <p:ext uri="{D42A27DB-BD31-4B8C-83A1-F6EECF244321}">
                <p14:modId xmlns:p14="http://schemas.microsoft.com/office/powerpoint/2010/main" val="3891277183"/>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2" name="Rectangle 21">
            <a:extLst>
              <a:ext uri="{FF2B5EF4-FFF2-40B4-BE49-F238E27FC236}">
                <a16:creationId xmlns:a16="http://schemas.microsoft.com/office/drawing/2014/main" id="{ED33B482-D5D0-FDF8-1F40-77354D2067FE}"/>
              </a:ext>
            </a:extLst>
          </p:cNvPr>
          <p:cNvSpPr/>
          <p:nvPr/>
        </p:nvSpPr>
        <p:spPr>
          <a:xfrm>
            <a:off x="6458744" y="1447006"/>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B4E0BFA-2D39-5740-E272-DBEA389DCF87}"/>
              </a:ext>
            </a:extLst>
          </p:cNvPr>
          <p:cNvSpPr txBox="1"/>
          <p:nvPr/>
        </p:nvSpPr>
        <p:spPr>
          <a:xfrm>
            <a:off x="7312184" y="14564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Tree>
    <p:extLst>
      <p:ext uri="{BB962C8B-B14F-4D97-AF65-F5344CB8AC3E}">
        <p14:creationId xmlns:p14="http://schemas.microsoft.com/office/powerpoint/2010/main" val="269169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515144" y="1750219"/>
            <a:ext cx="6158706" cy="5868987"/>
          </a:xfrm>
        </p:spPr>
        <p:txBody>
          <a:bodyPr>
            <a:noAutofit/>
          </a:bodyPr>
          <a:lstStyle/>
          <a:p>
            <a:r>
              <a:rPr lang="en-US" sz="4000" dirty="0"/>
              <a:t>What? When? Why?</a:t>
            </a:r>
          </a:p>
          <a:p>
            <a:endParaRPr lang="en-US" sz="4000" dirty="0"/>
          </a:p>
          <a:p>
            <a:r>
              <a:rPr lang="en-US" sz="4000" dirty="0"/>
              <a:t>Processes to collect         the data.</a:t>
            </a:r>
          </a:p>
          <a:p>
            <a:endParaRPr lang="en-US" sz="4000" dirty="0"/>
          </a:p>
          <a:p>
            <a:r>
              <a:rPr lang="en-US" sz="4000" dirty="0"/>
              <a:t>Process, outcome, fidelity &amp; unintended consequences. </a:t>
            </a:r>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532716" y="971991"/>
            <a:ext cx="4630628" cy="1313215"/>
          </a:xfrm>
        </p:spPr>
        <p:txBody>
          <a:bodyPr/>
          <a:lstStyle/>
          <a:p>
            <a:r>
              <a:rPr lang="en-US" dirty="0"/>
              <a:t>Measures</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26</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5087144" y="122755"/>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dirty="0"/>
              <a:t>CDC/ACPM Learning Collaborative Webinar Series</a:t>
            </a:r>
          </a:p>
        </p:txBody>
      </p:sp>
      <p:sp>
        <p:nvSpPr>
          <p:cNvPr id="10" name="Rectangle 9">
            <a:extLst>
              <a:ext uri="{FF2B5EF4-FFF2-40B4-BE49-F238E27FC236}">
                <a16:creationId xmlns:a16="http://schemas.microsoft.com/office/drawing/2014/main" id="{073DDABE-25A9-4F65-9188-40E375AB2FC9}"/>
              </a:ext>
            </a:extLst>
          </p:cNvPr>
          <p:cNvSpPr/>
          <p:nvPr/>
        </p:nvSpPr>
        <p:spPr>
          <a:xfrm>
            <a:off x="6458744" y="2369891"/>
            <a:ext cx="10210800" cy="5631903"/>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2361815-6DEE-4B52-9F9B-7F4F9C6EE93A}"/>
              </a:ext>
            </a:extLst>
          </p:cNvPr>
          <p:cNvSpPr txBox="1"/>
          <p:nvPr/>
        </p:nvSpPr>
        <p:spPr>
          <a:xfrm>
            <a:off x="6772672" y="2681625"/>
            <a:ext cx="9668272" cy="4708981"/>
          </a:xfrm>
          <a:prstGeom prst="rect">
            <a:avLst/>
          </a:prstGeom>
          <a:noFill/>
        </p:spPr>
        <p:txBody>
          <a:bodyPr wrap="square" rtlCol="0">
            <a:spAutoFit/>
          </a:bodyPr>
          <a:lstStyle/>
          <a:p>
            <a:r>
              <a:rPr lang="en-US" sz="3000" b="1" dirty="0">
                <a:solidFill>
                  <a:schemeClr val="bg1"/>
                </a:solidFill>
              </a:rPr>
              <a:t>“We chose several measures to track…. First, based on the Theory of Planned Behavior, we designed an interview guide…Second, we measured adherence to…..protocols….Third, we measured incidence of stroke…Fourth, we measured patient satisfaction.”</a:t>
            </a:r>
          </a:p>
          <a:p>
            <a:endParaRPr lang="en-US" sz="3000" b="1" dirty="0">
              <a:solidFill>
                <a:schemeClr val="bg1"/>
              </a:solidFill>
            </a:endParaRPr>
          </a:p>
          <a:p>
            <a:r>
              <a:rPr lang="en-US" sz="3000" b="1" dirty="0">
                <a:solidFill>
                  <a:schemeClr val="bg1"/>
                </a:solidFill>
              </a:rPr>
              <a:t>“Prior to the start of the initiative, we collected data on adherence…We continued to collect… This coincided with our PDSA cycles and allowed us to determine whether revisions were…..”</a:t>
            </a:r>
          </a:p>
        </p:txBody>
      </p:sp>
      <p:graphicFrame>
        <p:nvGraphicFramePr>
          <p:cNvPr id="16" name="Content Placeholder 3" descr="Smart art single colour exmaple image">
            <a:extLst>
              <a:ext uri="{FF2B5EF4-FFF2-40B4-BE49-F238E27FC236}">
                <a16:creationId xmlns:a16="http://schemas.microsoft.com/office/drawing/2014/main" id="{72133302-5E86-FD3B-3F1B-FA27D8753475}"/>
              </a:ext>
            </a:extLst>
          </p:cNvPr>
          <p:cNvGraphicFramePr>
            <a:graphicFrameLocks/>
          </p:cNvGraphicFramePr>
          <p:nvPr>
            <p:extLst>
              <p:ext uri="{D42A27DB-BD31-4B8C-83A1-F6EECF244321}">
                <p14:modId xmlns:p14="http://schemas.microsoft.com/office/powerpoint/2010/main" val="2906160999"/>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Rectangle 16">
            <a:extLst>
              <a:ext uri="{FF2B5EF4-FFF2-40B4-BE49-F238E27FC236}">
                <a16:creationId xmlns:a16="http://schemas.microsoft.com/office/drawing/2014/main" id="{C6E0993C-C5E7-DAD5-5059-C93AAF20175D}"/>
              </a:ext>
            </a:extLst>
          </p:cNvPr>
          <p:cNvSpPr/>
          <p:nvPr/>
        </p:nvSpPr>
        <p:spPr>
          <a:xfrm>
            <a:off x="6458744" y="1447006"/>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D12CF37-6B2B-2A7C-AC79-398B5CA56167}"/>
              </a:ext>
            </a:extLst>
          </p:cNvPr>
          <p:cNvSpPr txBox="1"/>
          <p:nvPr/>
        </p:nvSpPr>
        <p:spPr>
          <a:xfrm>
            <a:off x="7312184" y="14564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Tree>
    <p:extLst>
      <p:ext uri="{BB962C8B-B14F-4D97-AF65-F5344CB8AC3E}">
        <p14:creationId xmlns:p14="http://schemas.microsoft.com/office/powerpoint/2010/main" val="157343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201EF-8BFB-41BD-BFFE-BD43604257C5}"/>
              </a:ext>
            </a:extLst>
          </p:cNvPr>
          <p:cNvSpPr/>
          <p:nvPr/>
        </p:nvSpPr>
        <p:spPr>
          <a:xfrm>
            <a:off x="6458744" y="2334038"/>
            <a:ext cx="10210800" cy="5587477"/>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591344" y="1904206"/>
            <a:ext cx="5791200" cy="6248400"/>
          </a:xfrm>
        </p:spPr>
        <p:txBody>
          <a:bodyPr>
            <a:normAutofit lnSpcReduction="10000"/>
          </a:bodyPr>
          <a:lstStyle/>
          <a:p>
            <a:r>
              <a:rPr lang="en-US" sz="4000" dirty="0"/>
              <a:t>How did you analyze the results?</a:t>
            </a:r>
          </a:p>
          <a:p>
            <a:endParaRPr lang="en-US" sz="4000" dirty="0"/>
          </a:p>
          <a:p>
            <a:r>
              <a:rPr lang="en-US" sz="4000" dirty="0"/>
              <a:t>Qualitative? Quantitative? Both?</a:t>
            </a:r>
          </a:p>
          <a:p>
            <a:endParaRPr lang="en-US" sz="4000" dirty="0"/>
          </a:p>
          <a:p>
            <a:r>
              <a:rPr lang="en-US" sz="4000" dirty="0"/>
              <a:t>Statistical process control (SPC) charts?</a:t>
            </a:r>
          </a:p>
          <a:p>
            <a:endParaRPr lang="en-US"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612518" y="1082215"/>
            <a:ext cx="4630628" cy="1313215"/>
          </a:xfrm>
        </p:spPr>
        <p:txBody>
          <a:bodyPr/>
          <a:lstStyle/>
          <a:p>
            <a:r>
              <a:rPr lang="en-US" dirty="0"/>
              <a:t>Analysis</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27</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4976999" y="200930"/>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graphicFrame>
        <p:nvGraphicFramePr>
          <p:cNvPr id="3" name="Diagram 2">
            <a:extLst>
              <a:ext uri="{FF2B5EF4-FFF2-40B4-BE49-F238E27FC236}">
                <a16:creationId xmlns:a16="http://schemas.microsoft.com/office/drawing/2014/main" id="{FE2B812F-1D1C-4FFE-BDB1-C9447C787473}"/>
              </a:ext>
            </a:extLst>
          </p:cNvPr>
          <p:cNvGraphicFramePr/>
          <p:nvPr>
            <p:extLst>
              <p:ext uri="{D42A27DB-BD31-4B8C-83A1-F6EECF244321}">
                <p14:modId xmlns:p14="http://schemas.microsoft.com/office/powerpoint/2010/main" val="39468507"/>
              </p:ext>
            </p:extLst>
          </p:nvPr>
        </p:nvGraphicFramePr>
        <p:xfrm>
          <a:off x="6763544" y="2173787"/>
          <a:ext cx="9906000" cy="5747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5" name="Content Placeholder 3" descr="Smart art single colour exmaple image">
            <a:extLst>
              <a:ext uri="{FF2B5EF4-FFF2-40B4-BE49-F238E27FC236}">
                <a16:creationId xmlns:a16="http://schemas.microsoft.com/office/drawing/2014/main" id="{376C69AC-5249-E09F-9D68-96F55C8F4853}"/>
              </a:ext>
            </a:extLst>
          </p:cNvPr>
          <p:cNvGraphicFramePr>
            <a:graphicFrameLocks/>
          </p:cNvGraphicFramePr>
          <p:nvPr>
            <p:extLst>
              <p:ext uri="{D42A27DB-BD31-4B8C-83A1-F6EECF244321}">
                <p14:modId xmlns:p14="http://schemas.microsoft.com/office/powerpoint/2010/main" val="2581851796"/>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6" name="Rectangle 15">
            <a:extLst>
              <a:ext uri="{FF2B5EF4-FFF2-40B4-BE49-F238E27FC236}">
                <a16:creationId xmlns:a16="http://schemas.microsoft.com/office/drawing/2014/main" id="{A99C79DE-94E9-DB31-F949-7454824EA417}"/>
              </a:ext>
            </a:extLst>
          </p:cNvPr>
          <p:cNvSpPr/>
          <p:nvPr/>
        </p:nvSpPr>
        <p:spPr>
          <a:xfrm>
            <a:off x="6458744" y="1447006"/>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E7036E3-E951-E33D-18B1-A4917B57F793}"/>
              </a:ext>
            </a:extLst>
          </p:cNvPr>
          <p:cNvSpPr txBox="1"/>
          <p:nvPr/>
        </p:nvSpPr>
        <p:spPr>
          <a:xfrm>
            <a:off x="7312184" y="14564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Tree>
    <p:extLst>
      <p:ext uri="{BB962C8B-B14F-4D97-AF65-F5344CB8AC3E}">
        <p14:creationId xmlns:p14="http://schemas.microsoft.com/office/powerpoint/2010/main" val="415722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642220" y="2359819"/>
            <a:ext cx="5664124" cy="5868987"/>
          </a:xfrm>
        </p:spPr>
        <p:txBody>
          <a:bodyPr>
            <a:normAutofit/>
          </a:bodyPr>
          <a:lstStyle/>
          <a:p>
            <a:r>
              <a:rPr lang="en-US" sz="4000" dirty="0"/>
              <a:t>Did you run your project by a local IRB?</a:t>
            </a:r>
          </a:p>
          <a:p>
            <a:endParaRPr lang="en-US" sz="4000" dirty="0"/>
          </a:p>
          <a:p>
            <a:r>
              <a:rPr lang="en-US" sz="4000" dirty="0"/>
              <a:t>Are there any            conflicts of interests?</a:t>
            </a:r>
          </a:p>
          <a:p>
            <a:endParaRPr lang="en-US" sz="4000" dirty="0"/>
          </a:p>
          <a:p>
            <a:r>
              <a:rPr lang="en-US" sz="4000" dirty="0"/>
              <a:t>Other concerns?</a:t>
            </a:r>
          </a:p>
          <a:p>
            <a:endParaRPr lang="en-US" dirty="0"/>
          </a:p>
        </p:txBody>
      </p:sp>
      <p:pic>
        <p:nvPicPr>
          <p:cNvPr id="8" name="Picture Placeholder 7" descr="People in an office">
            <a:extLst>
              <a:ext uri="{FF2B5EF4-FFF2-40B4-BE49-F238E27FC236}">
                <a16:creationId xmlns:a16="http://schemas.microsoft.com/office/drawing/2014/main" id="{A197FAE6-C302-4E06-9294-3C1DC52FB785}"/>
              </a:ext>
            </a:extLst>
          </p:cNvPr>
          <p:cNvPicPr>
            <a:picLocks noGrp="1" noChangeAspect="1"/>
          </p:cNvPicPr>
          <p:nvPr>
            <p:ph type="pic" idx="10"/>
          </p:nvPr>
        </p:nvPicPr>
        <p:blipFill>
          <a:blip r:embed="rId2"/>
          <a:srcRect l="16375" r="16375"/>
          <a:stretch>
            <a:fillRect/>
          </a:stretch>
        </p:blipFill>
        <p:spPr>
          <a:xfrm>
            <a:off x="8217694" y="974725"/>
            <a:ext cx="7308850" cy="7253288"/>
          </a:xfrm>
        </p:spPr>
      </p:pic>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658130" y="1046604"/>
            <a:ext cx="4630628" cy="1313215"/>
          </a:xfrm>
        </p:spPr>
        <p:txBody>
          <a:bodyPr/>
          <a:lstStyle/>
          <a:p>
            <a:r>
              <a:rPr lang="en-US" dirty="0"/>
              <a:t>Ethical Considerations</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28</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4841062" y="15160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graphicFrame>
        <p:nvGraphicFramePr>
          <p:cNvPr id="10" name="Content Placeholder 3" descr="Smart art single colour exmaple image">
            <a:extLst>
              <a:ext uri="{FF2B5EF4-FFF2-40B4-BE49-F238E27FC236}">
                <a16:creationId xmlns:a16="http://schemas.microsoft.com/office/drawing/2014/main" id="{1F5CFF23-A0A4-F375-39C8-BACD7CBDECC3}"/>
              </a:ext>
            </a:extLst>
          </p:cNvPr>
          <p:cNvGraphicFramePr>
            <a:graphicFrameLocks/>
          </p:cNvGraphicFramePr>
          <p:nvPr>
            <p:extLst>
              <p:ext uri="{D42A27DB-BD31-4B8C-83A1-F6EECF244321}">
                <p14:modId xmlns:p14="http://schemas.microsoft.com/office/powerpoint/2010/main" val="855402997"/>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361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651634" y="1902619"/>
            <a:ext cx="6340510" cy="6402387"/>
          </a:xfrm>
        </p:spPr>
        <p:txBody>
          <a:bodyPr>
            <a:normAutofit fontScale="77500" lnSpcReduction="20000"/>
          </a:bodyPr>
          <a:lstStyle/>
          <a:p>
            <a:r>
              <a:rPr lang="en-US" sz="5200" dirty="0"/>
              <a:t>Characteristics of             enrolled subjects.</a:t>
            </a:r>
          </a:p>
          <a:p>
            <a:endParaRPr lang="en-US" sz="5200" dirty="0"/>
          </a:p>
          <a:p>
            <a:r>
              <a:rPr lang="en-US" sz="5200" dirty="0"/>
              <a:t>Process and/or          outcome measures.</a:t>
            </a:r>
          </a:p>
          <a:p>
            <a:endParaRPr lang="en-US" sz="5200" dirty="0"/>
          </a:p>
          <a:p>
            <a:r>
              <a:rPr lang="en-US" sz="5200" dirty="0"/>
              <a:t>Results of iterative processes; degree of implementation.</a:t>
            </a:r>
          </a:p>
          <a:p>
            <a:endParaRPr lang="en-US" sz="3500" dirty="0"/>
          </a:p>
          <a:p>
            <a:endParaRPr lang="en-US"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667544" y="1192007"/>
            <a:ext cx="4630628" cy="1313215"/>
          </a:xfrm>
        </p:spPr>
        <p:txBody>
          <a:bodyPr/>
          <a:lstStyle/>
          <a:p>
            <a:r>
              <a:rPr lang="en-US" dirty="0"/>
              <a:t>Results</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29</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4841062" y="130784"/>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graphicFrame>
        <p:nvGraphicFramePr>
          <p:cNvPr id="15" name="Content Placeholder 3" descr="Smart art single colour exmaple image">
            <a:extLst>
              <a:ext uri="{FF2B5EF4-FFF2-40B4-BE49-F238E27FC236}">
                <a16:creationId xmlns:a16="http://schemas.microsoft.com/office/drawing/2014/main" id="{CB2915A1-C301-D44C-E301-BE1C4CE9A1D7}"/>
              </a:ext>
            </a:extLst>
          </p:cNvPr>
          <p:cNvGraphicFramePr>
            <a:graphicFrameLocks/>
          </p:cNvGraphicFramePr>
          <p:nvPr>
            <p:extLst>
              <p:ext uri="{D42A27DB-BD31-4B8C-83A1-F6EECF244321}">
                <p14:modId xmlns:p14="http://schemas.microsoft.com/office/powerpoint/2010/main" val="690771997"/>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a:extLst>
              <a:ext uri="{FF2B5EF4-FFF2-40B4-BE49-F238E27FC236}">
                <a16:creationId xmlns:a16="http://schemas.microsoft.com/office/drawing/2014/main" id="{248ADE46-2FCC-39FE-1D8C-462D119257EA}"/>
              </a:ext>
            </a:extLst>
          </p:cNvPr>
          <p:cNvSpPr/>
          <p:nvPr/>
        </p:nvSpPr>
        <p:spPr>
          <a:xfrm>
            <a:off x="6458744" y="1447006"/>
            <a:ext cx="10413434" cy="691061"/>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14B8BFA-7C41-7C99-8C35-3A58BA0844F9}"/>
              </a:ext>
            </a:extLst>
          </p:cNvPr>
          <p:cNvSpPr txBox="1"/>
          <p:nvPr/>
        </p:nvSpPr>
        <p:spPr>
          <a:xfrm>
            <a:off x="7312184" y="14564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
        <p:nvSpPr>
          <p:cNvPr id="12" name="Rectangle 11">
            <a:extLst>
              <a:ext uri="{FF2B5EF4-FFF2-40B4-BE49-F238E27FC236}">
                <a16:creationId xmlns:a16="http://schemas.microsoft.com/office/drawing/2014/main" id="{8AC5F07A-B6FB-2AFB-8BC5-11E48CAD69D3}"/>
              </a:ext>
            </a:extLst>
          </p:cNvPr>
          <p:cNvSpPr/>
          <p:nvPr/>
        </p:nvSpPr>
        <p:spPr>
          <a:xfrm>
            <a:off x="6458744" y="2283239"/>
            <a:ext cx="10413434" cy="5587477"/>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8" name="Diagram 17">
            <a:extLst>
              <a:ext uri="{FF2B5EF4-FFF2-40B4-BE49-F238E27FC236}">
                <a16:creationId xmlns:a16="http://schemas.microsoft.com/office/drawing/2014/main" id="{0C721D02-47CC-9362-6EEA-847EF444C2C1}"/>
              </a:ext>
            </a:extLst>
          </p:cNvPr>
          <p:cNvGraphicFramePr/>
          <p:nvPr>
            <p:extLst>
              <p:ext uri="{D42A27DB-BD31-4B8C-83A1-F6EECF244321}">
                <p14:modId xmlns:p14="http://schemas.microsoft.com/office/powerpoint/2010/main" val="4138696947"/>
              </p:ext>
            </p:extLst>
          </p:nvPr>
        </p:nvGraphicFramePr>
        <p:xfrm>
          <a:off x="6741374" y="2187713"/>
          <a:ext cx="9906000" cy="57477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9" name="Table 7">
            <a:extLst>
              <a:ext uri="{FF2B5EF4-FFF2-40B4-BE49-F238E27FC236}">
                <a16:creationId xmlns:a16="http://schemas.microsoft.com/office/drawing/2014/main" id="{6ABFC6B6-BB92-165E-1C44-653CA511973F}"/>
              </a:ext>
            </a:extLst>
          </p:cNvPr>
          <p:cNvGraphicFramePr>
            <a:graphicFrameLocks noGrp="1"/>
          </p:cNvGraphicFramePr>
          <p:nvPr>
            <p:extLst>
              <p:ext uri="{D42A27DB-BD31-4B8C-83A1-F6EECF244321}">
                <p14:modId xmlns:p14="http://schemas.microsoft.com/office/powerpoint/2010/main" val="1367829256"/>
              </p:ext>
            </p:extLst>
          </p:nvPr>
        </p:nvGraphicFramePr>
        <p:xfrm>
          <a:off x="7068344" y="2888690"/>
          <a:ext cx="3810000" cy="2596916"/>
        </p:xfrm>
        <a:graphic>
          <a:graphicData uri="http://schemas.openxmlformats.org/drawingml/2006/table">
            <a:tbl>
              <a:tblPr firstRow="1" bandRow="1">
                <a:effectLst>
                  <a:innerShdw blurRad="63500" dist="50800" dir="2700000">
                    <a:prstClr val="black">
                      <a:alpha val="50000"/>
                    </a:prstClr>
                  </a:innerShdw>
                </a:effectLst>
                <a:tableStyleId>{5202B0CA-FC54-4496-8BCA-5EF66A818D29}</a:tableStyleId>
              </a:tblPr>
              <a:tblGrid>
                <a:gridCol w="1905000">
                  <a:extLst>
                    <a:ext uri="{9D8B030D-6E8A-4147-A177-3AD203B41FA5}">
                      <a16:colId xmlns:a16="http://schemas.microsoft.com/office/drawing/2014/main" val="3409632718"/>
                    </a:ext>
                  </a:extLst>
                </a:gridCol>
                <a:gridCol w="1905000">
                  <a:extLst>
                    <a:ext uri="{9D8B030D-6E8A-4147-A177-3AD203B41FA5}">
                      <a16:colId xmlns:a16="http://schemas.microsoft.com/office/drawing/2014/main" val="3614318959"/>
                    </a:ext>
                  </a:extLst>
                </a:gridCol>
              </a:tblGrid>
              <a:tr h="649229">
                <a:tc>
                  <a:txBody>
                    <a:bodyPr/>
                    <a:lstStyle/>
                    <a:p>
                      <a:r>
                        <a:rPr lang="en-US" dirty="0">
                          <a:solidFill>
                            <a:schemeClr val="tx1"/>
                          </a:solidFill>
                        </a:rPr>
                        <a:t>VARIABLE</a:t>
                      </a:r>
                    </a:p>
                  </a:txBody>
                  <a:tcPr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r>
                        <a:rPr lang="en-US" dirty="0">
                          <a:solidFill>
                            <a:schemeClr val="tx1"/>
                          </a:solidFill>
                        </a:rPr>
                        <a:t>% (NUMBER)</a:t>
                      </a:r>
                    </a:p>
                  </a:txBody>
                  <a:tcPr anchor="b"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818152982"/>
                  </a:ext>
                </a:extLst>
              </a:tr>
              <a:tr h="649229">
                <a:tc>
                  <a:txBody>
                    <a:bodyPr/>
                    <a:lstStyle/>
                    <a:p>
                      <a:r>
                        <a:rPr lang="en-US" b="1" dirty="0"/>
                        <a:t>Total Patients</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r>
                        <a:rPr lang="en-US" b="1" dirty="0"/>
                        <a:t>100.0 (2,000)</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800284954"/>
                  </a:ext>
                </a:extLst>
              </a:tr>
              <a:tr h="649229">
                <a:tc>
                  <a:txBody>
                    <a:bodyPr/>
                    <a:lstStyle/>
                    <a:p>
                      <a:r>
                        <a:rPr lang="en-US" b="1" dirty="0"/>
                        <a:t>Age in years,  mean (SD)</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r>
                        <a:rPr lang="en-US" b="1" dirty="0"/>
                        <a:t>55.5 (2.0)</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39155785"/>
                  </a:ext>
                </a:extLst>
              </a:tr>
              <a:tr h="649229">
                <a:tc>
                  <a:txBody>
                    <a:bodyPr/>
                    <a:lstStyle/>
                    <a:p>
                      <a:r>
                        <a:rPr lang="en-US" b="1" dirty="0"/>
                        <a:t>Black Race</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r>
                        <a:rPr lang="en-US" b="1" dirty="0"/>
                        <a:t>15.0 (300)</a:t>
                      </a: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697487986"/>
                  </a:ext>
                </a:extLst>
              </a:tr>
            </a:tbl>
          </a:graphicData>
        </a:graphic>
      </p:graphicFrame>
      <p:cxnSp>
        <p:nvCxnSpPr>
          <p:cNvPr id="20" name="Straight Connector 19">
            <a:extLst>
              <a:ext uri="{FF2B5EF4-FFF2-40B4-BE49-F238E27FC236}">
                <a16:creationId xmlns:a16="http://schemas.microsoft.com/office/drawing/2014/main" id="{6C46BCCF-11D7-9CFB-23AE-893AAB7CC757}"/>
              </a:ext>
            </a:extLst>
          </p:cNvPr>
          <p:cNvCxnSpPr>
            <a:cxnSpLocks/>
          </p:cNvCxnSpPr>
          <p:nvPr/>
        </p:nvCxnSpPr>
        <p:spPr>
          <a:xfrm>
            <a:off x="13888244" y="3194883"/>
            <a:ext cx="838200" cy="1143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29C8FD4-F7E7-2CDA-8B33-FA67451DBF28}"/>
              </a:ext>
            </a:extLst>
          </p:cNvPr>
          <p:cNvCxnSpPr>
            <a:cxnSpLocks/>
          </p:cNvCxnSpPr>
          <p:nvPr/>
        </p:nvCxnSpPr>
        <p:spPr>
          <a:xfrm flipV="1">
            <a:off x="12249944" y="4337883"/>
            <a:ext cx="2909775" cy="472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7AFAF20-CAC3-C516-0816-60B052475B19}"/>
              </a:ext>
            </a:extLst>
          </p:cNvPr>
          <p:cNvCxnSpPr>
            <a:cxnSpLocks/>
          </p:cNvCxnSpPr>
          <p:nvPr/>
        </p:nvCxnSpPr>
        <p:spPr>
          <a:xfrm>
            <a:off x="12440331" y="3194883"/>
            <a:ext cx="838200" cy="11430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8A3AE83-4AD7-0EDE-C8FF-FF13DAE756FD}"/>
              </a:ext>
            </a:extLst>
          </p:cNvPr>
          <p:cNvCxnSpPr>
            <a:cxnSpLocks/>
          </p:cNvCxnSpPr>
          <p:nvPr/>
        </p:nvCxnSpPr>
        <p:spPr>
          <a:xfrm flipH="1">
            <a:off x="12440331" y="4342606"/>
            <a:ext cx="838200" cy="9750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D006DD-A6CB-C2F2-A6BC-49E3840AF9E3}"/>
              </a:ext>
            </a:extLst>
          </p:cNvPr>
          <p:cNvCxnSpPr>
            <a:cxnSpLocks/>
          </p:cNvCxnSpPr>
          <p:nvPr/>
        </p:nvCxnSpPr>
        <p:spPr>
          <a:xfrm flipH="1">
            <a:off x="13850144" y="4342606"/>
            <a:ext cx="838200" cy="9750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BD835FC3-920C-3437-6B6B-F3D63D589275}"/>
              </a:ext>
            </a:extLst>
          </p:cNvPr>
          <p:cNvSpPr txBox="1"/>
          <p:nvPr/>
        </p:nvSpPr>
        <p:spPr>
          <a:xfrm>
            <a:off x="14154944" y="3285986"/>
            <a:ext cx="1676400" cy="523220"/>
          </a:xfrm>
          <a:prstGeom prst="rect">
            <a:avLst/>
          </a:prstGeom>
          <a:noFill/>
        </p:spPr>
        <p:txBody>
          <a:bodyPr wrap="square" rtlCol="0">
            <a:spAutoFit/>
          </a:bodyPr>
          <a:lstStyle/>
          <a:p>
            <a:r>
              <a:rPr lang="en-US" sz="1400" dirty="0"/>
              <a:t>Poor access to </a:t>
            </a:r>
          </a:p>
          <a:p>
            <a:r>
              <a:rPr lang="en-US" sz="1400" dirty="0"/>
              <a:t>   healthy food</a:t>
            </a:r>
          </a:p>
        </p:txBody>
      </p:sp>
      <p:sp>
        <p:nvSpPr>
          <p:cNvPr id="26" name="TextBox 25">
            <a:extLst>
              <a:ext uri="{FF2B5EF4-FFF2-40B4-BE49-F238E27FC236}">
                <a16:creationId xmlns:a16="http://schemas.microsoft.com/office/drawing/2014/main" id="{9F6AD1ED-61D6-AFB8-3675-7685F24FB74E}"/>
              </a:ext>
            </a:extLst>
          </p:cNvPr>
          <p:cNvSpPr txBox="1"/>
          <p:nvPr/>
        </p:nvSpPr>
        <p:spPr>
          <a:xfrm>
            <a:off x="14383544" y="4647406"/>
            <a:ext cx="1676400" cy="523220"/>
          </a:xfrm>
          <a:prstGeom prst="rect">
            <a:avLst/>
          </a:prstGeom>
          <a:noFill/>
        </p:spPr>
        <p:txBody>
          <a:bodyPr wrap="square" rtlCol="0">
            <a:spAutoFit/>
          </a:bodyPr>
          <a:lstStyle/>
          <a:p>
            <a:r>
              <a:rPr lang="en-US" sz="1400" dirty="0"/>
              <a:t>No knowledge           of guidelines</a:t>
            </a:r>
          </a:p>
        </p:txBody>
      </p:sp>
      <p:sp>
        <p:nvSpPr>
          <p:cNvPr id="27" name="TextBox 26">
            <a:extLst>
              <a:ext uri="{FF2B5EF4-FFF2-40B4-BE49-F238E27FC236}">
                <a16:creationId xmlns:a16="http://schemas.microsoft.com/office/drawing/2014/main" id="{6FAB77BB-4522-A71D-CCBB-8BACE6FF7A73}"/>
              </a:ext>
            </a:extLst>
          </p:cNvPr>
          <p:cNvSpPr txBox="1"/>
          <p:nvPr/>
        </p:nvSpPr>
        <p:spPr>
          <a:xfrm>
            <a:off x="12630944" y="3271555"/>
            <a:ext cx="1676400" cy="738664"/>
          </a:xfrm>
          <a:prstGeom prst="rect">
            <a:avLst/>
          </a:prstGeom>
          <a:noFill/>
        </p:spPr>
        <p:txBody>
          <a:bodyPr wrap="square" rtlCol="0">
            <a:spAutoFit/>
          </a:bodyPr>
          <a:lstStyle/>
          <a:p>
            <a:r>
              <a:rPr lang="en-US" sz="1400" dirty="0"/>
              <a:t>Hard to  </a:t>
            </a:r>
          </a:p>
          <a:p>
            <a:r>
              <a:rPr lang="en-US" sz="1400" dirty="0"/>
              <a:t>    access </a:t>
            </a:r>
          </a:p>
          <a:p>
            <a:r>
              <a:rPr lang="en-US" sz="1400" dirty="0"/>
              <a:t>       guidelines</a:t>
            </a:r>
          </a:p>
        </p:txBody>
      </p:sp>
      <p:sp>
        <p:nvSpPr>
          <p:cNvPr id="28" name="TextBox 27">
            <a:extLst>
              <a:ext uri="{FF2B5EF4-FFF2-40B4-BE49-F238E27FC236}">
                <a16:creationId xmlns:a16="http://schemas.microsoft.com/office/drawing/2014/main" id="{E4914B1A-DF25-E72F-CEE6-6A865D91590F}"/>
              </a:ext>
            </a:extLst>
          </p:cNvPr>
          <p:cNvSpPr txBox="1"/>
          <p:nvPr/>
        </p:nvSpPr>
        <p:spPr>
          <a:xfrm>
            <a:off x="13469144" y="5299907"/>
            <a:ext cx="1676400" cy="307777"/>
          </a:xfrm>
          <a:prstGeom prst="rect">
            <a:avLst/>
          </a:prstGeom>
          <a:noFill/>
        </p:spPr>
        <p:txBody>
          <a:bodyPr wrap="square" rtlCol="0">
            <a:spAutoFit/>
          </a:bodyPr>
          <a:lstStyle/>
          <a:p>
            <a:r>
              <a:rPr lang="en-US" sz="1400" b="1" u="sng" dirty="0"/>
              <a:t>Staff</a:t>
            </a:r>
          </a:p>
        </p:txBody>
      </p:sp>
      <p:sp>
        <p:nvSpPr>
          <p:cNvPr id="29" name="TextBox 28">
            <a:extLst>
              <a:ext uri="{FF2B5EF4-FFF2-40B4-BE49-F238E27FC236}">
                <a16:creationId xmlns:a16="http://schemas.microsoft.com/office/drawing/2014/main" id="{6A3FC080-D75A-80A1-EEF2-CB848055DEE9}"/>
              </a:ext>
            </a:extLst>
          </p:cNvPr>
          <p:cNvSpPr txBox="1"/>
          <p:nvPr/>
        </p:nvSpPr>
        <p:spPr>
          <a:xfrm>
            <a:off x="13469144" y="2822465"/>
            <a:ext cx="1676400" cy="307777"/>
          </a:xfrm>
          <a:prstGeom prst="rect">
            <a:avLst/>
          </a:prstGeom>
          <a:noFill/>
        </p:spPr>
        <p:txBody>
          <a:bodyPr wrap="square" rtlCol="0">
            <a:spAutoFit/>
          </a:bodyPr>
          <a:lstStyle/>
          <a:p>
            <a:r>
              <a:rPr lang="en-US" sz="1400" b="1" u="sng" dirty="0"/>
              <a:t>Patients</a:t>
            </a:r>
          </a:p>
        </p:txBody>
      </p:sp>
      <p:sp>
        <p:nvSpPr>
          <p:cNvPr id="30" name="TextBox 29">
            <a:extLst>
              <a:ext uri="{FF2B5EF4-FFF2-40B4-BE49-F238E27FC236}">
                <a16:creationId xmlns:a16="http://schemas.microsoft.com/office/drawing/2014/main" id="{F57E3CD4-6870-925B-0858-14BDF9A08705}"/>
              </a:ext>
            </a:extLst>
          </p:cNvPr>
          <p:cNvSpPr txBox="1"/>
          <p:nvPr/>
        </p:nvSpPr>
        <p:spPr>
          <a:xfrm>
            <a:off x="11945144" y="2818606"/>
            <a:ext cx="1676400" cy="307777"/>
          </a:xfrm>
          <a:prstGeom prst="rect">
            <a:avLst/>
          </a:prstGeom>
          <a:noFill/>
        </p:spPr>
        <p:txBody>
          <a:bodyPr wrap="square" rtlCol="0">
            <a:spAutoFit/>
          </a:bodyPr>
          <a:lstStyle/>
          <a:p>
            <a:r>
              <a:rPr lang="en-US" sz="1400" b="1" u="sng" dirty="0"/>
              <a:t>Materials</a:t>
            </a:r>
          </a:p>
        </p:txBody>
      </p:sp>
      <p:sp>
        <p:nvSpPr>
          <p:cNvPr id="31" name="TextBox 30">
            <a:extLst>
              <a:ext uri="{FF2B5EF4-FFF2-40B4-BE49-F238E27FC236}">
                <a16:creationId xmlns:a16="http://schemas.microsoft.com/office/drawing/2014/main" id="{1301BDC2-DA03-FBF9-7434-75D1F018F469}"/>
              </a:ext>
            </a:extLst>
          </p:cNvPr>
          <p:cNvSpPr txBox="1"/>
          <p:nvPr/>
        </p:nvSpPr>
        <p:spPr>
          <a:xfrm>
            <a:off x="11945144" y="5330229"/>
            <a:ext cx="1676400" cy="307777"/>
          </a:xfrm>
          <a:prstGeom prst="rect">
            <a:avLst/>
          </a:prstGeom>
          <a:noFill/>
        </p:spPr>
        <p:txBody>
          <a:bodyPr wrap="square" rtlCol="0">
            <a:spAutoFit/>
          </a:bodyPr>
          <a:lstStyle/>
          <a:p>
            <a:r>
              <a:rPr lang="en-US" sz="1400" b="1" u="sng" dirty="0"/>
              <a:t>Environment</a:t>
            </a:r>
          </a:p>
        </p:txBody>
      </p:sp>
      <p:sp>
        <p:nvSpPr>
          <p:cNvPr id="32" name="TextBox 31">
            <a:extLst>
              <a:ext uri="{FF2B5EF4-FFF2-40B4-BE49-F238E27FC236}">
                <a16:creationId xmlns:a16="http://schemas.microsoft.com/office/drawing/2014/main" id="{2B9BEEFC-8E4D-F205-2DD5-216E0BF81CA5}"/>
              </a:ext>
            </a:extLst>
          </p:cNvPr>
          <p:cNvSpPr txBox="1"/>
          <p:nvPr/>
        </p:nvSpPr>
        <p:spPr>
          <a:xfrm>
            <a:off x="12554744" y="4590653"/>
            <a:ext cx="1676400" cy="523220"/>
          </a:xfrm>
          <a:prstGeom prst="rect">
            <a:avLst/>
          </a:prstGeom>
          <a:noFill/>
        </p:spPr>
        <p:txBody>
          <a:bodyPr wrap="square" rtlCol="0">
            <a:spAutoFit/>
          </a:bodyPr>
          <a:lstStyle/>
          <a:p>
            <a:r>
              <a:rPr lang="en-US" sz="1400" dirty="0"/>
              <a:t>        Few healthy </a:t>
            </a:r>
          </a:p>
          <a:p>
            <a:r>
              <a:rPr lang="en-US" sz="1400" dirty="0"/>
              <a:t>     resources</a:t>
            </a:r>
          </a:p>
        </p:txBody>
      </p:sp>
      <p:sp>
        <p:nvSpPr>
          <p:cNvPr id="33" name="TextBox 32">
            <a:extLst>
              <a:ext uri="{FF2B5EF4-FFF2-40B4-BE49-F238E27FC236}">
                <a16:creationId xmlns:a16="http://schemas.microsoft.com/office/drawing/2014/main" id="{EE1FC39F-8C1C-E80B-15A0-FBAE71D5CAAD}"/>
              </a:ext>
            </a:extLst>
          </p:cNvPr>
          <p:cNvSpPr txBox="1"/>
          <p:nvPr/>
        </p:nvSpPr>
        <p:spPr>
          <a:xfrm>
            <a:off x="15221744" y="4187229"/>
            <a:ext cx="1676400" cy="307777"/>
          </a:xfrm>
          <a:prstGeom prst="rect">
            <a:avLst/>
          </a:prstGeom>
          <a:noFill/>
        </p:spPr>
        <p:txBody>
          <a:bodyPr wrap="square" rtlCol="0">
            <a:spAutoFit/>
          </a:bodyPr>
          <a:lstStyle/>
          <a:p>
            <a:r>
              <a:rPr lang="en-US" sz="1400" b="1" dirty="0"/>
              <a:t>PROBLEM</a:t>
            </a:r>
          </a:p>
        </p:txBody>
      </p:sp>
      <p:pic>
        <p:nvPicPr>
          <p:cNvPr id="8" name="Picture Placeholder 7" descr="Chart, line chart&#10;&#10;Description automatically generated">
            <a:extLst>
              <a:ext uri="{FF2B5EF4-FFF2-40B4-BE49-F238E27FC236}">
                <a16:creationId xmlns:a16="http://schemas.microsoft.com/office/drawing/2014/main" id="{DFC7DA9B-CC59-4165-99D0-11DD6621E4AB}"/>
              </a:ext>
            </a:extLst>
          </p:cNvPr>
          <p:cNvPicPr>
            <a:picLocks noGrp="1" noChangeAspect="1"/>
          </p:cNvPicPr>
          <p:nvPr>
            <p:ph type="pic" idx="10"/>
          </p:nvPr>
        </p:nvPicPr>
        <p:blipFill>
          <a:blip r:embed="rId13"/>
          <a:stretch>
            <a:fillRect/>
          </a:stretch>
        </p:blipFill>
        <p:spPr>
          <a:xfrm>
            <a:off x="6611144" y="2457391"/>
            <a:ext cx="10058400" cy="52551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584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p:txBody>
          <a:bodyPr>
            <a:normAutofit/>
          </a:bodyPr>
          <a:lstStyle/>
          <a:p>
            <a:endParaRPr lang="en-US" sz="4000" dirty="0"/>
          </a:p>
          <a:p>
            <a:pPr marL="738188" indent="-452438"/>
            <a:r>
              <a:rPr lang="en-US" sz="4000" dirty="0"/>
              <a:t>Participants will be able to explain the importance of publishing QI work.</a:t>
            </a:r>
          </a:p>
          <a:p>
            <a:pPr marL="738188" indent="-452438"/>
            <a:endParaRPr lang="en-US" sz="4000" dirty="0"/>
          </a:p>
          <a:p>
            <a:pPr marL="738188" indent="-452438"/>
            <a:r>
              <a:rPr lang="en-US" sz="4000" dirty="0"/>
              <a:t>Participants will be able to locate the SQUIRE guidelines and to describe its content.</a:t>
            </a:r>
          </a:p>
          <a:p>
            <a:pPr marL="738188" indent="-452438"/>
            <a:endParaRPr lang="en-US" sz="4000" dirty="0"/>
          </a:p>
          <a:p>
            <a:pPr marL="738188" indent="-452438"/>
            <a:r>
              <a:rPr lang="en-US" sz="4000" dirty="0"/>
              <a:t>Participants will be able to use the SQUIRE guidelines to report on the results of QI work.</a:t>
            </a:r>
          </a:p>
        </p:txBody>
      </p:sp>
      <p:sp>
        <p:nvSpPr>
          <p:cNvPr id="2" name="Title 1"/>
          <p:cNvSpPr>
            <a:spLocks noGrp="1"/>
          </p:cNvSpPr>
          <p:nvPr>
            <p:ph type="title"/>
          </p:nvPr>
        </p:nvSpPr>
        <p:spPr/>
        <p:txBody>
          <a:bodyPr>
            <a:normAutofit/>
          </a:bodyPr>
          <a:lstStyle/>
          <a:p>
            <a:r>
              <a:rPr lang="en-AU" sz="5000" b="1" dirty="0"/>
              <a:t>COURSE OBJECTIVES</a:t>
            </a:r>
          </a:p>
        </p:txBody>
      </p:sp>
      <p:sp>
        <p:nvSpPr>
          <p:cNvPr id="7" name="Slide Number Placeholder 6">
            <a:extLst>
              <a:ext uri="{FF2B5EF4-FFF2-40B4-BE49-F238E27FC236}">
                <a16:creationId xmlns:a16="http://schemas.microsoft.com/office/drawing/2014/main" id="{DA580B98-D3D9-4A36-AB55-82F72DC4C9C5}"/>
              </a:ext>
            </a:extLst>
          </p:cNvPr>
          <p:cNvSpPr>
            <a:spLocks noGrp="1"/>
          </p:cNvSpPr>
          <p:nvPr>
            <p:ph type="sldNum" sz="quarter" idx="13"/>
          </p:nvPr>
        </p:nvSpPr>
        <p:spPr/>
        <p:txBody>
          <a:bodyPr/>
          <a:lstStyle/>
          <a:p>
            <a:fld id="{E917DE0E-AFB1-41FD-BC35-27DB61CA125F}" type="slidenum">
              <a:rPr lang="en-AU" smtClean="0"/>
              <a:pPr/>
              <a:t>3</a:t>
            </a:fld>
            <a:endParaRPr lang="en-AU" dirty="0"/>
          </a:p>
        </p:txBody>
      </p:sp>
      <p:sp>
        <p:nvSpPr>
          <p:cNvPr id="8" name="Footer Placeholder 3">
            <a:extLst>
              <a:ext uri="{FF2B5EF4-FFF2-40B4-BE49-F238E27FC236}">
                <a16:creationId xmlns:a16="http://schemas.microsoft.com/office/drawing/2014/main" id="{CCCA6434-600B-8499-3E54-4564E0B3E0BE}"/>
              </a:ext>
            </a:extLst>
          </p:cNvPr>
          <p:cNvSpPr txBox="1">
            <a:spLocks/>
          </p:cNvSpPr>
          <p:nvPr/>
        </p:nvSpPr>
        <p:spPr>
          <a:xfrm>
            <a:off x="4934744" y="9316133"/>
            <a:ext cx="7920000" cy="308750"/>
          </a:xfrm>
          <a:prstGeom prst="rect">
            <a:avLst/>
          </a:prstGeom>
        </p:spPr>
        <p:txBody>
          <a:bodyPr vert="horz" lIns="0" tIns="0" rIns="0" bIns="0" rtlCol="0" anchor="ctr"/>
          <a:lstStyle>
            <a:defPPr>
              <a:defRPr lang="en-US"/>
            </a:defPPr>
            <a:lvl1pPr marL="0" algn="ct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r>
              <a:rPr lang="en-AU"/>
              <a:t>CDC/ACPM Learning Collaborative Webinar Series</a:t>
            </a:r>
            <a:endParaRPr lang="en-AU" dirty="0"/>
          </a:p>
        </p:txBody>
      </p:sp>
    </p:spTree>
    <p:extLst>
      <p:ext uri="{BB962C8B-B14F-4D97-AF65-F5344CB8AC3E}">
        <p14:creationId xmlns:p14="http://schemas.microsoft.com/office/powerpoint/2010/main" val="2694511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62A195C-71C2-47BB-B154-D87A6EB1CB11}"/>
              </a:ext>
            </a:extLst>
          </p:cNvPr>
          <p:cNvSpPr/>
          <p:nvPr/>
        </p:nvSpPr>
        <p:spPr>
          <a:xfrm>
            <a:off x="6458744" y="1895621"/>
            <a:ext cx="10183324" cy="6178761"/>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695020" y="1674019"/>
            <a:ext cx="5687524" cy="5868987"/>
          </a:xfrm>
        </p:spPr>
        <p:txBody>
          <a:bodyPr>
            <a:noAutofit/>
          </a:bodyPr>
          <a:lstStyle/>
          <a:p>
            <a:r>
              <a:rPr lang="en-US" sz="4000" dirty="0"/>
              <a:t>Role of contextual           factors on the outcomes.</a:t>
            </a:r>
          </a:p>
          <a:p>
            <a:endParaRPr lang="en-US" sz="4000" dirty="0"/>
          </a:p>
          <a:p>
            <a:r>
              <a:rPr lang="en-US" sz="4000" dirty="0"/>
              <a:t>Unintended consequences.</a:t>
            </a:r>
          </a:p>
          <a:p>
            <a:endParaRPr lang="en-US" sz="4000" dirty="0"/>
          </a:p>
          <a:p>
            <a:r>
              <a:rPr lang="en-US" sz="4000" dirty="0"/>
              <a:t>Missing data.</a:t>
            </a:r>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743744" y="989806"/>
            <a:ext cx="4630628" cy="1313215"/>
          </a:xfrm>
        </p:spPr>
        <p:txBody>
          <a:bodyPr/>
          <a:lstStyle/>
          <a:p>
            <a:r>
              <a:rPr lang="en-US" dirty="0"/>
              <a:t>Results</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30</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5163344" y="15160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dirty="0"/>
              <a:t>CDC/ACPM Learning Collaborative Webinar Series</a:t>
            </a:r>
          </a:p>
        </p:txBody>
      </p:sp>
      <p:sp>
        <p:nvSpPr>
          <p:cNvPr id="15" name="TextBox 14">
            <a:extLst>
              <a:ext uri="{FF2B5EF4-FFF2-40B4-BE49-F238E27FC236}">
                <a16:creationId xmlns:a16="http://schemas.microsoft.com/office/drawing/2014/main" id="{69C8E9C8-0FED-42BC-A2E4-0C26AB15061D}"/>
              </a:ext>
            </a:extLst>
          </p:cNvPr>
          <p:cNvSpPr txBox="1"/>
          <p:nvPr/>
        </p:nvSpPr>
        <p:spPr>
          <a:xfrm>
            <a:off x="6611144" y="1980406"/>
            <a:ext cx="10030924" cy="6093976"/>
          </a:xfrm>
          <a:prstGeom prst="rect">
            <a:avLst/>
          </a:prstGeom>
          <a:noFill/>
        </p:spPr>
        <p:txBody>
          <a:bodyPr wrap="square" rtlCol="0">
            <a:spAutoFit/>
          </a:bodyPr>
          <a:lstStyle/>
          <a:p>
            <a:r>
              <a:rPr lang="en-US" sz="3000" b="1" dirty="0">
                <a:solidFill>
                  <a:schemeClr val="bg1"/>
                </a:solidFill>
              </a:rPr>
              <a:t>“During the course of our QI work, there were several unexpected events. First, as a result of the SARS-CoV-2 pandemic, the majority of our patients transitioned to virtual care for a period of time. Second, there was high staff turnover. This included the loss of a clinic champion who left the practice….”</a:t>
            </a:r>
          </a:p>
          <a:p>
            <a:endParaRPr lang="en-US" sz="3000" b="1" dirty="0">
              <a:solidFill>
                <a:schemeClr val="bg1"/>
              </a:solidFill>
            </a:endParaRPr>
          </a:p>
          <a:p>
            <a:r>
              <a:rPr lang="en-US" sz="3000" b="1" dirty="0">
                <a:solidFill>
                  <a:schemeClr val="bg1"/>
                </a:solidFill>
              </a:rPr>
              <a:t>“External to our QI work, the clinic practice decided in April 2021 to purchase an automatic blood pressure monitor for all clinic patients.”</a:t>
            </a:r>
          </a:p>
          <a:p>
            <a:endParaRPr lang="en-US" sz="3000" b="1" dirty="0">
              <a:solidFill>
                <a:schemeClr val="bg1"/>
              </a:solidFill>
            </a:endParaRPr>
          </a:p>
          <a:p>
            <a:r>
              <a:rPr lang="en-US" sz="3000" b="1" dirty="0">
                <a:solidFill>
                  <a:schemeClr val="bg1"/>
                </a:solidFill>
              </a:rPr>
              <a:t>“Because of a clerical error, data were not collected on patients who were seen in the clinic between…”</a:t>
            </a:r>
          </a:p>
        </p:txBody>
      </p:sp>
      <p:graphicFrame>
        <p:nvGraphicFramePr>
          <p:cNvPr id="17" name="Content Placeholder 3" descr="Smart art single colour exmaple image">
            <a:extLst>
              <a:ext uri="{FF2B5EF4-FFF2-40B4-BE49-F238E27FC236}">
                <a16:creationId xmlns:a16="http://schemas.microsoft.com/office/drawing/2014/main" id="{915F6360-5462-E116-54AF-7FDE0D4D1D5C}"/>
              </a:ext>
            </a:extLst>
          </p:cNvPr>
          <p:cNvGraphicFramePr>
            <a:graphicFrameLocks/>
          </p:cNvGraphicFramePr>
          <p:nvPr>
            <p:extLst>
              <p:ext uri="{D42A27DB-BD31-4B8C-83A1-F6EECF244321}">
                <p14:modId xmlns:p14="http://schemas.microsoft.com/office/powerpoint/2010/main" val="2643006707"/>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 name="Rectangle 17">
            <a:extLst>
              <a:ext uri="{FF2B5EF4-FFF2-40B4-BE49-F238E27FC236}">
                <a16:creationId xmlns:a16="http://schemas.microsoft.com/office/drawing/2014/main" id="{9F46892F-9896-33A7-43E4-2D22DBF0159D}"/>
              </a:ext>
            </a:extLst>
          </p:cNvPr>
          <p:cNvSpPr/>
          <p:nvPr/>
        </p:nvSpPr>
        <p:spPr>
          <a:xfrm>
            <a:off x="6458744" y="989806"/>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021BEA-9868-B890-A428-D6C88C52E717}"/>
              </a:ext>
            </a:extLst>
          </p:cNvPr>
          <p:cNvSpPr txBox="1"/>
          <p:nvPr/>
        </p:nvSpPr>
        <p:spPr>
          <a:xfrm>
            <a:off x="7312184" y="9992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Tree>
    <p:extLst>
      <p:ext uri="{BB962C8B-B14F-4D97-AF65-F5344CB8AC3E}">
        <p14:creationId xmlns:p14="http://schemas.microsoft.com/office/powerpoint/2010/main" val="1787856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08EE1F0-F876-40E9-87A5-DBAFDF46217C}"/>
              </a:ext>
            </a:extLst>
          </p:cNvPr>
          <p:cNvSpPr/>
          <p:nvPr/>
        </p:nvSpPr>
        <p:spPr>
          <a:xfrm>
            <a:off x="6479852" y="1937442"/>
            <a:ext cx="10189692" cy="6086448"/>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507952" y="1669880"/>
            <a:ext cx="5492477" cy="6722475"/>
          </a:xfrm>
        </p:spPr>
        <p:txBody>
          <a:bodyPr>
            <a:normAutofit/>
          </a:bodyPr>
          <a:lstStyle/>
          <a:p>
            <a:r>
              <a:rPr lang="en-US" sz="4000" dirty="0"/>
              <a:t>Key findings.</a:t>
            </a:r>
          </a:p>
          <a:p>
            <a:pPr marL="0" indent="0">
              <a:buNone/>
            </a:pPr>
            <a:endParaRPr lang="en-US" sz="4000" dirty="0"/>
          </a:p>
          <a:p>
            <a:r>
              <a:rPr lang="en-US" sz="4000" dirty="0"/>
              <a:t>Relationship between results, the rationale            &amp; the aims.</a:t>
            </a:r>
          </a:p>
          <a:p>
            <a:endParaRPr lang="en-US" sz="4000" dirty="0"/>
          </a:p>
          <a:p>
            <a:r>
              <a:rPr lang="en-US" sz="4000" dirty="0"/>
              <a:t>Highlight key strengths of QI work.</a:t>
            </a:r>
          </a:p>
          <a:p>
            <a:endParaRPr lang="en-US" sz="3500" dirty="0"/>
          </a:p>
          <a:p>
            <a:pPr marL="0" indent="0">
              <a:buNone/>
            </a:pPr>
            <a:endParaRPr lang="en-US" sz="3500" dirty="0"/>
          </a:p>
          <a:p>
            <a:endParaRPr lang="en-US" sz="3500"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465645" y="1059341"/>
            <a:ext cx="4630628" cy="1313215"/>
          </a:xfrm>
        </p:spPr>
        <p:txBody>
          <a:bodyPr/>
          <a:lstStyle/>
          <a:p>
            <a:r>
              <a:rPr lang="en-US" dirty="0"/>
              <a:t>Summary</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31</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5010944" y="13434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sp>
        <p:nvSpPr>
          <p:cNvPr id="12" name="TextBox 11">
            <a:extLst>
              <a:ext uri="{FF2B5EF4-FFF2-40B4-BE49-F238E27FC236}">
                <a16:creationId xmlns:a16="http://schemas.microsoft.com/office/drawing/2014/main" id="{E91F8702-7ED5-4D76-82F0-D8E60E0B2D37}"/>
              </a:ext>
            </a:extLst>
          </p:cNvPr>
          <p:cNvSpPr txBox="1"/>
          <p:nvPr/>
        </p:nvSpPr>
        <p:spPr>
          <a:xfrm>
            <a:off x="7210501" y="989806"/>
            <a:ext cx="7452360" cy="707886"/>
          </a:xfrm>
          <a:prstGeom prst="rect">
            <a:avLst/>
          </a:prstGeom>
          <a:noFill/>
        </p:spPr>
        <p:txBody>
          <a:bodyPr wrap="square" rtlCol="0">
            <a:spAutoFit/>
          </a:bodyPr>
          <a:lstStyle/>
          <a:p>
            <a:r>
              <a:rPr lang="en-US" sz="4000" b="1" dirty="0">
                <a:solidFill>
                  <a:schemeClr val="accent1"/>
                </a:solidFill>
              </a:rPr>
              <a:t>REPRESENTATIVE EXAMPLE</a:t>
            </a:r>
          </a:p>
        </p:txBody>
      </p:sp>
      <p:sp>
        <p:nvSpPr>
          <p:cNvPr id="13" name="TextBox 12">
            <a:extLst>
              <a:ext uri="{FF2B5EF4-FFF2-40B4-BE49-F238E27FC236}">
                <a16:creationId xmlns:a16="http://schemas.microsoft.com/office/drawing/2014/main" id="{6D01B656-F78A-4606-9F76-2C8B8D8C8749}"/>
              </a:ext>
            </a:extLst>
          </p:cNvPr>
          <p:cNvSpPr txBox="1"/>
          <p:nvPr/>
        </p:nvSpPr>
        <p:spPr>
          <a:xfrm>
            <a:off x="6534944" y="1897300"/>
            <a:ext cx="10189692" cy="6124754"/>
          </a:xfrm>
          <a:prstGeom prst="rect">
            <a:avLst/>
          </a:prstGeom>
          <a:noFill/>
        </p:spPr>
        <p:txBody>
          <a:bodyPr wrap="square" rtlCol="0">
            <a:spAutoFit/>
          </a:bodyPr>
          <a:lstStyle/>
          <a:p>
            <a:r>
              <a:rPr lang="en-US" sz="2800" b="1" dirty="0">
                <a:solidFill>
                  <a:schemeClr val="bg1"/>
                </a:solidFill>
              </a:rPr>
              <a:t>“Our QI initiative identified several important barriers to adherence to treatment guidelines……Key obstacles included lack of provider awareness about these guidelines, challenges with routine screening for hypertension, and poor access to high quality food.”</a:t>
            </a:r>
          </a:p>
          <a:p>
            <a:endParaRPr lang="en-US" sz="2800" b="1" dirty="0">
              <a:solidFill>
                <a:schemeClr val="bg1"/>
              </a:solidFill>
            </a:endParaRPr>
          </a:p>
          <a:p>
            <a:r>
              <a:rPr lang="en-US" sz="2800" b="1" dirty="0">
                <a:solidFill>
                  <a:schemeClr val="bg1"/>
                </a:solidFill>
              </a:rPr>
              <a:t>“We used our findings of key drivers of poor guideline adherence to develop a novel intervention </a:t>
            </a:r>
            <a:r>
              <a:rPr lang="en-US" sz="2800" b="1" i="1" dirty="0">
                <a:solidFill>
                  <a:schemeClr val="bg1"/>
                </a:solidFill>
              </a:rPr>
              <a:t>called Love Your Heart</a:t>
            </a:r>
            <a:r>
              <a:rPr lang="en-US" sz="2800" b="1" dirty="0">
                <a:solidFill>
                  <a:schemeClr val="bg1"/>
                </a:solidFill>
              </a:rPr>
              <a:t> that targets three contributing factors to…”</a:t>
            </a:r>
          </a:p>
          <a:p>
            <a:endParaRPr lang="en-US" sz="2800" b="1" dirty="0">
              <a:solidFill>
                <a:schemeClr val="bg1"/>
              </a:solidFill>
            </a:endParaRPr>
          </a:p>
          <a:p>
            <a:r>
              <a:rPr lang="en-US" sz="2800" b="1" dirty="0">
                <a:solidFill>
                  <a:schemeClr val="bg1"/>
                </a:solidFill>
              </a:rPr>
              <a:t>“As a result of implementing the intervention, the rates of treatment adherence improved significantly from less than 20% to 85%. Our work is unique because our intervention incorporates feedback from providers as well as patients.” </a:t>
            </a:r>
          </a:p>
        </p:txBody>
      </p:sp>
      <p:graphicFrame>
        <p:nvGraphicFramePr>
          <p:cNvPr id="15" name="Content Placeholder 3" descr="Smart art single colour exmaple image">
            <a:extLst>
              <a:ext uri="{FF2B5EF4-FFF2-40B4-BE49-F238E27FC236}">
                <a16:creationId xmlns:a16="http://schemas.microsoft.com/office/drawing/2014/main" id="{85DD1133-0D34-82B8-128F-ECC700FB12F5}"/>
              </a:ext>
            </a:extLst>
          </p:cNvPr>
          <p:cNvGraphicFramePr>
            <a:graphicFrameLocks/>
          </p:cNvGraphicFramePr>
          <p:nvPr>
            <p:extLst>
              <p:ext uri="{D42A27DB-BD31-4B8C-83A1-F6EECF244321}">
                <p14:modId xmlns:p14="http://schemas.microsoft.com/office/powerpoint/2010/main" val="3405782073"/>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ectangle 15">
            <a:extLst>
              <a:ext uri="{FF2B5EF4-FFF2-40B4-BE49-F238E27FC236}">
                <a16:creationId xmlns:a16="http://schemas.microsoft.com/office/drawing/2014/main" id="{281FBA89-F066-EC63-F9E9-6BB750D6BC2C}"/>
              </a:ext>
            </a:extLst>
          </p:cNvPr>
          <p:cNvSpPr/>
          <p:nvPr/>
        </p:nvSpPr>
        <p:spPr>
          <a:xfrm>
            <a:off x="6458744" y="1011892"/>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DCB5CAF-4376-3824-0473-6ACDB94AC451}"/>
              </a:ext>
            </a:extLst>
          </p:cNvPr>
          <p:cNvSpPr txBox="1"/>
          <p:nvPr/>
        </p:nvSpPr>
        <p:spPr>
          <a:xfrm>
            <a:off x="7312184" y="1021340"/>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Tree>
    <p:extLst>
      <p:ext uri="{BB962C8B-B14F-4D97-AF65-F5344CB8AC3E}">
        <p14:creationId xmlns:p14="http://schemas.microsoft.com/office/powerpoint/2010/main" val="225998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4F5E69-252E-463F-BFB5-5E9725EF9898}"/>
              </a:ext>
            </a:extLst>
          </p:cNvPr>
          <p:cNvSpPr/>
          <p:nvPr/>
        </p:nvSpPr>
        <p:spPr>
          <a:xfrm>
            <a:off x="6763544" y="2284916"/>
            <a:ext cx="10134600" cy="5562889"/>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697812" y="1745988"/>
            <a:ext cx="5989533" cy="6722475"/>
          </a:xfrm>
        </p:spPr>
        <p:txBody>
          <a:bodyPr>
            <a:normAutofit fontScale="85000" lnSpcReduction="10000"/>
          </a:bodyPr>
          <a:lstStyle/>
          <a:p>
            <a:r>
              <a:rPr lang="en-US" sz="4300" dirty="0"/>
              <a:t>Relationship          between outcome                 and intervention.</a:t>
            </a:r>
          </a:p>
          <a:p>
            <a:pPr marL="0" indent="0">
              <a:buNone/>
            </a:pPr>
            <a:endParaRPr lang="en-US" sz="4300" dirty="0"/>
          </a:p>
          <a:p>
            <a:r>
              <a:rPr lang="en-US" sz="4300" dirty="0"/>
              <a:t>Role of contextual factors &amp; other considerations.</a:t>
            </a:r>
          </a:p>
          <a:p>
            <a:pPr marL="0" indent="0">
              <a:buNone/>
            </a:pPr>
            <a:endParaRPr lang="en-US" sz="4300" dirty="0"/>
          </a:p>
          <a:p>
            <a:r>
              <a:rPr lang="en-US" sz="4300" dirty="0"/>
              <a:t>Comparison with           published work.</a:t>
            </a:r>
          </a:p>
          <a:p>
            <a:pPr marL="0" indent="0">
              <a:buNone/>
            </a:pPr>
            <a:endParaRPr lang="en-US" sz="3500" dirty="0"/>
          </a:p>
          <a:p>
            <a:endParaRPr lang="en-US" sz="3500" dirty="0"/>
          </a:p>
          <a:p>
            <a:pPr marL="0" indent="0">
              <a:buNone/>
            </a:pPr>
            <a:endParaRPr lang="en-US" sz="3500" dirty="0"/>
          </a:p>
          <a:p>
            <a:endParaRPr lang="en-US" sz="3500"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667544" y="1047868"/>
            <a:ext cx="4630628" cy="1313215"/>
          </a:xfrm>
        </p:spPr>
        <p:txBody>
          <a:bodyPr/>
          <a:lstStyle/>
          <a:p>
            <a:r>
              <a:rPr lang="en-US" dirty="0"/>
              <a:t>Interpretation</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32</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5087144" y="130398"/>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dirty="0"/>
              <a:t>CDC/ACPM Learning Collaborative Webinar Series</a:t>
            </a:r>
          </a:p>
        </p:txBody>
      </p:sp>
      <p:sp>
        <p:nvSpPr>
          <p:cNvPr id="12" name="TextBox 11">
            <a:extLst>
              <a:ext uri="{FF2B5EF4-FFF2-40B4-BE49-F238E27FC236}">
                <a16:creationId xmlns:a16="http://schemas.microsoft.com/office/drawing/2014/main" id="{80211328-2139-44F5-8D8E-574504F08787}"/>
              </a:ext>
            </a:extLst>
          </p:cNvPr>
          <p:cNvSpPr txBox="1"/>
          <p:nvPr/>
        </p:nvSpPr>
        <p:spPr>
          <a:xfrm>
            <a:off x="7540784" y="1536410"/>
            <a:ext cx="7452360" cy="707886"/>
          </a:xfrm>
          <a:prstGeom prst="rect">
            <a:avLst/>
          </a:prstGeom>
          <a:noFill/>
        </p:spPr>
        <p:txBody>
          <a:bodyPr wrap="square" rtlCol="0">
            <a:spAutoFit/>
          </a:bodyPr>
          <a:lstStyle/>
          <a:p>
            <a:r>
              <a:rPr lang="en-US" sz="4000" b="1" dirty="0">
                <a:solidFill>
                  <a:schemeClr val="accent1"/>
                </a:solidFill>
              </a:rPr>
              <a:t>REPRESENTATIVE EXAMPLE</a:t>
            </a:r>
          </a:p>
        </p:txBody>
      </p:sp>
      <p:sp>
        <p:nvSpPr>
          <p:cNvPr id="14" name="TextBox 13">
            <a:extLst>
              <a:ext uri="{FF2B5EF4-FFF2-40B4-BE49-F238E27FC236}">
                <a16:creationId xmlns:a16="http://schemas.microsoft.com/office/drawing/2014/main" id="{6B0840BD-4AE0-4FC9-9EC3-987A0148267E}"/>
              </a:ext>
            </a:extLst>
          </p:cNvPr>
          <p:cNvSpPr txBox="1"/>
          <p:nvPr/>
        </p:nvSpPr>
        <p:spPr>
          <a:xfrm>
            <a:off x="7068344" y="2353994"/>
            <a:ext cx="9803834" cy="5493812"/>
          </a:xfrm>
          <a:prstGeom prst="rect">
            <a:avLst/>
          </a:prstGeom>
          <a:noFill/>
        </p:spPr>
        <p:txBody>
          <a:bodyPr wrap="square" rtlCol="0">
            <a:spAutoFit/>
          </a:bodyPr>
          <a:lstStyle/>
          <a:p>
            <a:r>
              <a:rPr lang="en-US" sz="2700" b="1" dirty="0">
                <a:solidFill>
                  <a:schemeClr val="bg1"/>
                </a:solidFill>
              </a:rPr>
              <a:t>“While it is possible that the intervention caused a significant improvement in adherence….other factors may better explain the findings. For example, during the course of our QI work, the clinic made several improvements to processes for  HTN screening independent of our work..”</a:t>
            </a:r>
          </a:p>
          <a:p>
            <a:endParaRPr lang="en-US" sz="2700" b="1" dirty="0">
              <a:solidFill>
                <a:schemeClr val="bg1"/>
              </a:solidFill>
            </a:endParaRPr>
          </a:p>
          <a:p>
            <a:r>
              <a:rPr lang="en-US" sz="2700" b="1" dirty="0">
                <a:solidFill>
                  <a:schemeClr val="bg1"/>
                </a:solidFill>
              </a:rPr>
              <a:t>“Our findings are similar to the work of Smith et al. who found that an intervention that targeted food insecurity in patients improved HTN outcomes…”</a:t>
            </a:r>
          </a:p>
          <a:p>
            <a:endParaRPr lang="en-US" sz="2700" b="1" dirty="0">
              <a:solidFill>
                <a:schemeClr val="bg1"/>
              </a:solidFill>
            </a:endParaRPr>
          </a:p>
          <a:p>
            <a:r>
              <a:rPr lang="en-US" sz="2700" b="1" dirty="0">
                <a:solidFill>
                  <a:schemeClr val="bg1"/>
                </a:solidFill>
              </a:rPr>
              <a:t>“Because the implementation of a food pantry in a clinic is costly, this intervention may not be feasible in some settings….”</a:t>
            </a:r>
          </a:p>
        </p:txBody>
      </p:sp>
      <p:graphicFrame>
        <p:nvGraphicFramePr>
          <p:cNvPr id="17" name="Content Placeholder 3" descr="Smart art single colour exmaple image">
            <a:extLst>
              <a:ext uri="{FF2B5EF4-FFF2-40B4-BE49-F238E27FC236}">
                <a16:creationId xmlns:a16="http://schemas.microsoft.com/office/drawing/2014/main" id="{FDD26B3C-1880-CB00-4A08-E9790B0AAEEF}"/>
              </a:ext>
            </a:extLst>
          </p:cNvPr>
          <p:cNvGraphicFramePr>
            <a:graphicFrameLocks/>
          </p:cNvGraphicFramePr>
          <p:nvPr>
            <p:extLst>
              <p:ext uri="{D42A27DB-BD31-4B8C-83A1-F6EECF244321}">
                <p14:modId xmlns:p14="http://schemas.microsoft.com/office/powerpoint/2010/main" val="3609425599"/>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Rectangle 17">
            <a:extLst>
              <a:ext uri="{FF2B5EF4-FFF2-40B4-BE49-F238E27FC236}">
                <a16:creationId xmlns:a16="http://schemas.microsoft.com/office/drawing/2014/main" id="{ADEC71C4-80AF-CC2C-1D0E-B843A7BC0DE1}"/>
              </a:ext>
            </a:extLst>
          </p:cNvPr>
          <p:cNvSpPr/>
          <p:nvPr/>
        </p:nvSpPr>
        <p:spPr>
          <a:xfrm>
            <a:off x="6687344" y="1447006"/>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724F386-76C5-5819-6DC7-F03BA167D7EC}"/>
              </a:ext>
            </a:extLst>
          </p:cNvPr>
          <p:cNvSpPr txBox="1"/>
          <p:nvPr/>
        </p:nvSpPr>
        <p:spPr>
          <a:xfrm>
            <a:off x="7540784" y="14564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Tree>
    <p:extLst>
      <p:ext uri="{BB962C8B-B14F-4D97-AF65-F5344CB8AC3E}">
        <p14:creationId xmlns:p14="http://schemas.microsoft.com/office/powerpoint/2010/main" val="221433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EE4ACB-B4FA-41A7-8EEA-CA36DD5BF611}"/>
              </a:ext>
            </a:extLst>
          </p:cNvPr>
          <p:cNvSpPr/>
          <p:nvPr/>
        </p:nvSpPr>
        <p:spPr>
          <a:xfrm>
            <a:off x="6458744" y="2359818"/>
            <a:ext cx="10210800" cy="5671404"/>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583388" y="1978819"/>
            <a:ext cx="5707436" cy="5868987"/>
          </a:xfrm>
        </p:spPr>
        <p:txBody>
          <a:bodyPr>
            <a:normAutofit fontScale="92500" lnSpcReduction="20000"/>
          </a:bodyPr>
          <a:lstStyle/>
          <a:p>
            <a:r>
              <a:rPr lang="en-US" sz="4300" dirty="0"/>
              <a:t>Limitations to the findings.</a:t>
            </a:r>
          </a:p>
          <a:p>
            <a:endParaRPr lang="en-US" sz="4300" dirty="0"/>
          </a:p>
          <a:p>
            <a:r>
              <a:rPr lang="en-US" sz="4300" dirty="0"/>
              <a:t>Factors impacting internal validity.</a:t>
            </a:r>
          </a:p>
          <a:p>
            <a:endParaRPr lang="en-US" sz="4300" dirty="0"/>
          </a:p>
          <a:p>
            <a:r>
              <a:rPr lang="en-US" sz="4300" dirty="0"/>
              <a:t>Efforts to address concerns.</a:t>
            </a:r>
          </a:p>
          <a:p>
            <a:endParaRPr lang="en-US" sz="3500"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591344" y="1057894"/>
            <a:ext cx="4630628" cy="1313215"/>
          </a:xfrm>
        </p:spPr>
        <p:txBody>
          <a:bodyPr/>
          <a:lstStyle/>
          <a:p>
            <a:r>
              <a:rPr lang="en-US" dirty="0"/>
              <a:t>Limitations</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33</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5439168" y="166491"/>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dirty="0"/>
              <a:t>CDC/ACPM Learning Collaborative Webinar Series</a:t>
            </a:r>
          </a:p>
        </p:txBody>
      </p:sp>
      <p:sp>
        <p:nvSpPr>
          <p:cNvPr id="12" name="TextBox 11">
            <a:extLst>
              <a:ext uri="{FF2B5EF4-FFF2-40B4-BE49-F238E27FC236}">
                <a16:creationId xmlns:a16="http://schemas.microsoft.com/office/drawing/2014/main" id="{3A4E1E68-5F55-4D77-83A1-DE1D978A0C78}"/>
              </a:ext>
            </a:extLst>
          </p:cNvPr>
          <p:cNvSpPr txBox="1"/>
          <p:nvPr/>
        </p:nvSpPr>
        <p:spPr>
          <a:xfrm>
            <a:off x="7031946" y="1577838"/>
            <a:ext cx="7884999" cy="707886"/>
          </a:xfrm>
          <a:prstGeom prst="rect">
            <a:avLst/>
          </a:prstGeom>
          <a:noFill/>
        </p:spPr>
        <p:txBody>
          <a:bodyPr wrap="square" rtlCol="0">
            <a:spAutoFit/>
          </a:bodyPr>
          <a:lstStyle/>
          <a:p>
            <a:r>
              <a:rPr lang="en-US" sz="4000" b="1" dirty="0">
                <a:solidFill>
                  <a:schemeClr val="accent1"/>
                </a:solidFill>
              </a:rPr>
              <a:t> REPRESENTATIVE EXAMPLE</a:t>
            </a:r>
          </a:p>
        </p:txBody>
      </p:sp>
      <p:graphicFrame>
        <p:nvGraphicFramePr>
          <p:cNvPr id="3" name="Diagram 2">
            <a:extLst>
              <a:ext uri="{FF2B5EF4-FFF2-40B4-BE49-F238E27FC236}">
                <a16:creationId xmlns:a16="http://schemas.microsoft.com/office/drawing/2014/main" id="{16AD3D21-36B6-4843-B8AE-230CC7CE35D5}"/>
              </a:ext>
            </a:extLst>
          </p:cNvPr>
          <p:cNvGraphicFramePr/>
          <p:nvPr>
            <p:extLst>
              <p:ext uri="{D42A27DB-BD31-4B8C-83A1-F6EECF244321}">
                <p14:modId xmlns:p14="http://schemas.microsoft.com/office/powerpoint/2010/main" val="3919877811"/>
              </p:ext>
            </p:extLst>
          </p:nvPr>
        </p:nvGraphicFramePr>
        <p:xfrm>
          <a:off x="6306344" y="2513806"/>
          <a:ext cx="10744200" cy="5688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8" name="Content Placeholder 3" descr="Smart art single colour exmaple image">
            <a:extLst>
              <a:ext uri="{FF2B5EF4-FFF2-40B4-BE49-F238E27FC236}">
                <a16:creationId xmlns:a16="http://schemas.microsoft.com/office/drawing/2014/main" id="{7AA3D681-F4EA-0DF3-B4A5-789AE697BDD9}"/>
              </a:ext>
            </a:extLst>
          </p:cNvPr>
          <p:cNvGraphicFramePr>
            <a:graphicFrameLocks/>
          </p:cNvGraphicFramePr>
          <p:nvPr>
            <p:extLst>
              <p:ext uri="{D42A27DB-BD31-4B8C-83A1-F6EECF244321}">
                <p14:modId xmlns:p14="http://schemas.microsoft.com/office/powerpoint/2010/main" val="2660230194"/>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9" name="Rectangle 18">
            <a:extLst>
              <a:ext uri="{FF2B5EF4-FFF2-40B4-BE49-F238E27FC236}">
                <a16:creationId xmlns:a16="http://schemas.microsoft.com/office/drawing/2014/main" id="{92AC7F01-06EC-8491-CD51-59B9501A8CA6}"/>
              </a:ext>
            </a:extLst>
          </p:cNvPr>
          <p:cNvSpPr/>
          <p:nvPr/>
        </p:nvSpPr>
        <p:spPr>
          <a:xfrm>
            <a:off x="6458744" y="1447006"/>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C1C213A4-102C-3DC5-28DF-D56F7C4F455C}"/>
              </a:ext>
            </a:extLst>
          </p:cNvPr>
          <p:cNvSpPr txBox="1"/>
          <p:nvPr/>
        </p:nvSpPr>
        <p:spPr>
          <a:xfrm>
            <a:off x="7312184" y="14564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Tree>
    <p:extLst>
      <p:ext uri="{BB962C8B-B14F-4D97-AF65-F5344CB8AC3E}">
        <p14:creationId xmlns:p14="http://schemas.microsoft.com/office/powerpoint/2010/main" val="135468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DEE9B1E-7F52-4979-B46C-BA47BEC075D1}"/>
              </a:ext>
            </a:extLst>
          </p:cNvPr>
          <p:cNvSpPr/>
          <p:nvPr/>
        </p:nvSpPr>
        <p:spPr>
          <a:xfrm>
            <a:off x="6465770" y="2380758"/>
            <a:ext cx="10203774" cy="5643132"/>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532716" y="2055019"/>
            <a:ext cx="5316428" cy="5868987"/>
          </a:xfrm>
        </p:spPr>
        <p:txBody>
          <a:bodyPr>
            <a:normAutofit fontScale="85000" lnSpcReduction="20000"/>
          </a:bodyPr>
          <a:lstStyle/>
          <a:p>
            <a:r>
              <a:rPr lang="en-US" sz="4300" dirty="0"/>
              <a:t>Relevance of         results &amp; potential for spread.</a:t>
            </a:r>
          </a:p>
          <a:p>
            <a:endParaRPr lang="en-US" sz="4300" dirty="0"/>
          </a:p>
          <a:p>
            <a:r>
              <a:rPr lang="en-US" sz="4300" dirty="0"/>
              <a:t>Will the improvement be maintained?</a:t>
            </a:r>
          </a:p>
          <a:p>
            <a:endParaRPr lang="en-US" sz="4300" dirty="0"/>
          </a:p>
          <a:p>
            <a:r>
              <a:rPr lang="en-US" sz="4300" dirty="0"/>
              <a:t>Next steps                (e.g., research).</a:t>
            </a:r>
          </a:p>
          <a:p>
            <a:endParaRPr lang="en-US" sz="3500" dirty="0"/>
          </a:p>
        </p:txBody>
      </p:sp>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532716" y="1182255"/>
            <a:ext cx="4630628" cy="1313215"/>
          </a:xfrm>
        </p:spPr>
        <p:txBody>
          <a:bodyPr/>
          <a:lstStyle/>
          <a:p>
            <a:r>
              <a:rPr lang="en-US" dirty="0"/>
              <a:t>Conclusions</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34</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5163344" y="122755"/>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dirty="0"/>
              <a:t>CDC/ACPM Learning Collaborative Webinar Series</a:t>
            </a:r>
          </a:p>
        </p:txBody>
      </p:sp>
      <p:sp>
        <p:nvSpPr>
          <p:cNvPr id="12" name="TextBox 11">
            <a:extLst>
              <a:ext uri="{FF2B5EF4-FFF2-40B4-BE49-F238E27FC236}">
                <a16:creationId xmlns:a16="http://schemas.microsoft.com/office/drawing/2014/main" id="{214ED216-DEFA-4F6B-8528-21697E65B343}"/>
              </a:ext>
            </a:extLst>
          </p:cNvPr>
          <p:cNvSpPr txBox="1"/>
          <p:nvPr/>
        </p:nvSpPr>
        <p:spPr>
          <a:xfrm>
            <a:off x="6420971" y="1456455"/>
            <a:ext cx="8482950" cy="707886"/>
          </a:xfrm>
          <a:prstGeom prst="rect">
            <a:avLst/>
          </a:prstGeom>
          <a:noFill/>
        </p:spPr>
        <p:txBody>
          <a:bodyPr wrap="square" rtlCol="0">
            <a:spAutoFit/>
          </a:bodyPr>
          <a:lstStyle/>
          <a:p>
            <a:r>
              <a:rPr lang="en-US" sz="4000" b="1" dirty="0">
                <a:solidFill>
                  <a:schemeClr val="accent1"/>
                </a:solidFill>
              </a:rPr>
              <a:t>    REPRESENTATIVE EXAMPLE</a:t>
            </a:r>
          </a:p>
        </p:txBody>
      </p:sp>
      <p:sp>
        <p:nvSpPr>
          <p:cNvPr id="14" name="TextBox 13">
            <a:extLst>
              <a:ext uri="{FF2B5EF4-FFF2-40B4-BE49-F238E27FC236}">
                <a16:creationId xmlns:a16="http://schemas.microsoft.com/office/drawing/2014/main" id="{6FB84C05-F06B-4381-ABF0-070C64D507B1}"/>
              </a:ext>
            </a:extLst>
          </p:cNvPr>
          <p:cNvSpPr txBox="1"/>
          <p:nvPr/>
        </p:nvSpPr>
        <p:spPr>
          <a:xfrm>
            <a:off x="6534944" y="2361406"/>
            <a:ext cx="10210800" cy="5493812"/>
          </a:xfrm>
          <a:prstGeom prst="rect">
            <a:avLst/>
          </a:prstGeom>
          <a:noFill/>
        </p:spPr>
        <p:txBody>
          <a:bodyPr wrap="square" rtlCol="0">
            <a:spAutoFit/>
          </a:bodyPr>
          <a:lstStyle/>
          <a:p>
            <a:r>
              <a:rPr lang="en-US" sz="2700" b="1" dirty="0">
                <a:solidFill>
                  <a:schemeClr val="bg1"/>
                </a:solidFill>
              </a:rPr>
              <a:t>“Our QI work addressed a critical health problem, namely the high rates of hypertension among African American men. We found that a complex intervention that targets patient- and provider- barriers to adherence to guidelines may improve outcomes…..”</a:t>
            </a:r>
          </a:p>
          <a:p>
            <a:endParaRPr lang="en-US" sz="2700" b="1" dirty="0">
              <a:solidFill>
                <a:schemeClr val="bg1"/>
              </a:solidFill>
            </a:endParaRPr>
          </a:p>
          <a:p>
            <a:r>
              <a:rPr lang="en-US" sz="2700" b="1" dirty="0">
                <a:solidFill>
                  <a:schemeClr val="bg1"/>
                </a:solidFill>
              </a:rPr>
              <a:t>“The relevance of our work to other settings, however, remains unclear. Importantly, our work was conducted in a primary care clinic in the Northeast….”</a:t>
            </a:r>
          </a:p>
          <a:p>
            <a:endParaRPr lang="en-US" sz="2700" b="1" dirty="0">
              <a:solidFill>
                <a:schemeClr val="bg1"/>
              </a:solidFill>
            </a:endParaRPr>
          </a:p>
          <a:p>
            <a:r>
              <a:rPr lang="en-US" sz="2700" b="1" dirty="0">
                <a:solidFill>
                  <a:schemeClr val="bg1"/>
                </a:solidFill>
              </a:rPr>
              <a:t>“There is a need for additional research to better understand the role of complex behavioral interventions in improving health outcomes among African American men with HTN.” </a:t>
            </a:r>
          </a:p>
        </p:txBody>
      </p:sp>
      <p:graphicFrame>
        <p:nvGraphicFramePr>
          <p:cNvPr id="16" name="Content Placeholder 3" descr="Smart art single colour exmaple image">
            <a:extLst>
              <a:ext uri="{FF2B5EF4-FFF2-40B4-BE49-F238E27FC236}">
                <a16:creationId xmlns:a16="http://schemas.microsoft.com/office/drawing/2014/main" id="{68605900-A8B1-B93B-CC9E-B4A7EA162CF6}"/>
              </a:ext>
            </a:extLst>
          </p:cNvPr>
          <p:cNvGraphicFramePr>
            <a:graphicFrameLocks/>
          </p:cNvGraphicFramePr>
          <p:nvPr>
            <p:extLst>
              <p:ext uri="{D42A27DB-BD31-4B8C-83A1-F6EECF244321}">
                <p14:modId xmlns:p14="http://schemas.microsoft.com/office/powerpoint/2010/main" val="2108148281"/>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Rectangle 16">
            <a:extLst>
              <a:ext uri="{FF2B5EF4-FFF2-40B4-BE49-F238E27FC236}">
                <a16:creationId xmlns:a16="http://schemas.microsoft.com/office/drawing/2014/main" id="{BDD6F1D3-20D7-E8F1-3859-8A92218DB130}"/>
              </a:ext>
            </a:extLst>
          </p:cNvPr>
          <p:cNvSpPr/>
          <p:nvPr/>
        </p:nvSpPr>
        <p:spPr>
          <a:xfrm>
            <a:off x="6458744" y="1447006"/>
            <a:ext cx="10210800"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75CFAA2-D8E4-65A7-ED09-1DD4F440FC7A}"/>
              </a:ext>
            </a:extLst>
          </p:cNvPr>
          <p:cNvSpPr txBox="1"/>
          <p:nvPr/>
        </p:nvSpPr>
        <p:spPr>
          <a:xfrm>
            <a:off x="7312184" y="1456454"/>
            <a:ext cx="8595360" cy="707886"/>
          </a:xfrm>
          <a:prstGeom prst="rect">
            <a:avLst/>
          </a:prstGeom>
          <a:noFill/>
        </p:spPr>
        <p:txBody>
          <a:bodyPr wrap="square" rtlCol="0">
            <a:spAutoFit/>
          </a:bodyPr>
          <a:lstStyle/>
          <a:p>
            <a:r>
              <a:rPr lang="en-US" sz="4000" b="1" dirty="0">
                <a:solidFill>
                  <a:schemeClr val="accent1"/>
                </a:solidFill>
              </a:rPr>
              <a:t>     REPRESENTATIVE EXAMPLE</a:t>
            </a:r>
          </a:p>
        </p:txBody>
      </p:sp>
    </p:spTree>
    <p:extLst>
      <p:ext uri="{BB962C8B-B14F-4D97-AF65-F5344CB8AC3E}">
        <p14:creationId xmlns:p14="http://schemas.microsoft.com/office/powerpoint/2010/main" val="1440698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818D47D-01E0-47A9-B9F4-2CFAAB500154}"/>
              </a:ext>
            </a:extLst>
          </p:cNvPr>
          <p:cNvSpPr/>
          <p:nvPr/>
        </p:nvSpPr>
        <p:spPr>
          <a:xfrm>
            <a:off x="13777695" y="1448564"/>
            <a:ext cx="2815649" cy="8021528"/>
          </a:xfrm>
          <a:prstGeom prst="rect">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8216343-4A46-4B3D-B35F-6F4335FEB489}"/>
              </a:ext>
            </a:extLst>
          </p:cNvPr>
          <p:cNvSpPr/>
          <p:nvPr/>
        </p:nvSpPr>
        <p:spPr>
          <a:xfrm>
            <a:off x="972344" y="1448564"/>
            <a:ext cx="2819400" cy="7999442"/>
          </a:xfrm>
          <a:prstGeom prst="rect">
            <a:avLst/>
          </a:prstGeom>
          <a:solidFill>
            <a:schemeClr val="bg2"/>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4EBE912D-5B5A-4D12-8181-9D7179541532}"/>
              </a:ext>
            </a:extLst>
          </p:cNvPr>
          <p:cNvSpPr/>
          <p:nvPr/>
        </p:nvSpPr>
        <p:spPr>
          <a:xfrm>
            <a:off x="3927038" y="1470651"/>
            <a:ext cx="9694506" cy="7999441"/>
          </a:xfrm>
          <a:prstGeom prst="rect">
            <a:avLst/>
          </a:prstGeom>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24CF3E88-14C9-4A55-BE0B-916965E7315A}"/>
              </a:ext>
            </a:extLst>
          </p:cNvPr>
          <p:cNvSpPr>
            <a:spLocks noGrp="1"/>
          </p:cNvSpPr>
          <p:nvPr>
            <p:ph type="ftr" sz="quarter" idx="12"/>
          </p:nvPr>
        </p:nvSpPr>
        <p:spPr>
          <a:xfrm>
            <a:off x="4723942" y="-794"/>
            <a:ext cx="7920000" cy="323423"/>
          </a:xfrm>
        </p:spPr>
        <p:txBody>
          <a:bodyPr/>
          <a:lstStyle/>
          <a:p>
            <a:pPr algn="ctr"/>
            <a:r>
              <a:rPr lang="en-AU" dirty="0"/>
              <a:t>CDC/ACPM Learning Collaborative Webinar Series</a:t>
            </a:r>
          </a:p>
        </p:txBody>
      </p:sp>
      <p:sp>
        <p:nvSpPr>
          <p:cNvPr id="5" name="Slide Number Placeholder 4">
            <a:extLst>
              <a:ext uri="{FF2B5EF4-FFF2-40B4-BE49-F238E27FC236}">
                <a16:creationId xmlns:a16="http://schemas.microsoft.com/office/drawing/2014/main" id="{3D6C6117-982B-47CB-8405-47F872D6D9FA}"/>
              </a:ext>
            </a:extLst>
          </p:cNvPr>
          <p:cNvSpPr>
            <a:spLocks noGrp="1"/>
          </p:cNvSpPr>
          <p:nvPr>
            <p:ph type="sldNum" sz="quarter" idx="13"/>
          </p:nvPr>
        </p:nvSpPr>
        <p:spPr>
          <a:xfrm>
            <a:off x="16635989" y="9393892"/>
            <a:ext cx="558197" cy="323423"/>
          </a:xfrm>
        </p:spPr>
        <p:txBody>
          <a:bodyPr/>
          <a:lstStyle/>
          <a:p>
            <a:fld id="{E917DE0E-AFB1-41FD-BC35-27DB61CA125F}" type="slidenum">
              <a:rPr lang="en-AU" smtClean="0"/>
              <a:pPr/>
              <a:t>35</a:t>
            </a:fld>
            <a:endParaRPr lang="en-AU" dirty="0"/>
          </a:p>
        </p:txBody>
      </p:sp>
      <p:graphicFrame>
        <p:nvGraphicFramePr>
          <p:cNvPr id="2" name="Diagram 1">
            <a:extLst>
              <a:ext uri="{FF2B5EF4-FFF2-40B4-BE49-F238E27FC236}">
                <a16:creationId xmlns:a16="http://schemas.microsoft.com/office/drawing/2014/main" id="{C5205BE3-24BF-4044-B422-DA135E9B279B}"/>
              </a:ext>
            </a:extLst>
          </p:cNvPr>
          <p:cNvGraphicFramePr/>
          <p:nvPr/>
        </p:nvGraphicFramePr>
        <p:xfrm>
          <a:off x="-5733256" y="1599406"/>
          <a:ext cx="29413200" cy="777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Rectangle 14">
            <a:extLst>
              <a:ext uri="{FF2B5EF4-FFF2-40B4-BE49-F238E27FC236}">
                <a16:creationId xmlns:a16="http://schemas.microsoft.com/office/drawing/2014/main" id="{E7B171EA-4753-427A-B394-B276A75BB419}"/>
              </a:ext>
            </a:extLst>
          </p:cNvPr>
          <p:cNvSpPr/>
          <p:nvPr/>
        </p:nvSpPr>
        <p:spPr>
          <a:xfrm>
            <a:off x="2877344" y="630892"/>
            <a:ext cx="12260739"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7C1C2D-CC95-4DF4-A2DA-7069F9BD476F}"/>
              </a:ext>
            </a:extLst>
          </p:cNvPr>
          <p:cNvSpPr txBox="1"/>
          <p:nvPr/>
        </p:nvSpPr>
        <p:spPr>
          <a:xfrm>
            <a:off x="3806984" y="608806"/>
            <a:ext cx="12481560" cy="707886"/>
          </a:xfrm>
          <a:prstGeom prst="rect">
            <a:avLst/>
          </a:prstGeom>
          <a:noFill/>
        </p:spPr>
        <p:txBody>
          <a:bodyPr wrap="square" rtlCol="0">
            <a:spAutoFit/>
          </a:bodyPr>
          <a:lstStyle/>
          <a:p>
            <a:r>
              <a:rPr lang="en-US" sz="4000" b="1" dirty="0">
                <a:solidFill>
                  <a:schemeClr val="accent1"/>
                </a:solidFill>
              </a:rPr>
              <a:t>Major Elements of SQUIRE V.2.0 Guidelines</a:t>
            </a:r>
          </a:p>
        </p:txBody>
      </p:sp>
      <p:sp>
        <p:nvSpPr>
          <p:cNvPr id="11" name="Oval 10">
            <a:extLst>
              <a:ext uri="{FF2B5EF4-FFF2-40B4-BE49-F238E27FC236}">
                <a16:creationId xmlns:a16="http://schemas.microsoft.com/office/drawing/2014/main" id="{45EEB2DE-FAF7-A5E2-CEC5-036466E5604D}"/>
              </a:ext>
            </a:extLst>
          </p:cNvPr>
          <p:cNvSpPr/>
          <p:nvPr/>
        </p:nvSpPr>
        <p:spPr>
          <a:xfrm>
            <a:off x="1581944" y="1294606"/>
            <a:ext cx="2169992" cy="16764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1F2946E-20C1-FD1F-368F-2B6702BD93E8}"/>
              </a:ext>
            </a:extLst>
          </p:cNvPr>
          <p:cNvSpPr/>
          <p:nvPr/>
        </p:nvSpPr>
        <p:spPr>
          <a:xfrm>
            <a:off x="14042352" y="1318833"/>
            <a:ext cx="2169992" cy="1676400"/>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744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63AA00-4CF0-4509-93F3-838686C10094}"/>
              </a:ext>
            </a:extLst>
          </p:cNvPr>
          <p:cNvSpPr/>
          <p:nvPr/>
        </p:nvSpPr>
        <p:spPr>
          <a:xfrm>
            <a:off x="3172464" y="2385658"/>
            <a:ext cx="11287280" cy="6681349"/>
          </a:xfrm>
          <a:prstGeom prst="rect">
            <a:avLst/>
          </a:prstGeom>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36</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4934744" y="944405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sp>
        <p:nvSpPr>
          <p:cNvPr id="11" name="Rectangle 10">
            <a:extLst>
              <a:ext uri="{FF2B5EF4-FFF2-40B4-BE49-F238E27FC236}">
                <a16:creationId xmlns:a16="http://schemas.microsoft.com/office/drawing/2014/main" id="{DA917BC9-818C-4527-BF60-52BD44CF26E3}"/>
              </a:ext>
            </a:extLst>
          </p:cNvPr>
          <p:cNvSpPr/>
          <p:nvPr/>
        </p:nvSpPr>
        <p:spPr>
          <a:xfrm>
            <a:off x="3150028" y="1419196"/>
            <a:ext cx="11309716" cy="683519"/>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B26AA5-903F-4B30-8F94-DF76B9D39816}"/>
              </a:ext>
            </a:extLst>
          </p:cNvPr>
          <p:cNvSpPr txBox="1"/>
          <p:nvPr/>
        </p:nvSpPr>
        <p:spPr>
          <a:xfrm>
            <a:off x="4325145" y="1418524"/>
            <a:ext cx="11287279" cy="707886"/>
          </a:xfrm>
          <a:prstGeom prst="rect">
            <a:avLst/>
          </a:prstGeom>
          <a:noFill/>
        </p:spPr>
        <p:txBody>
          <a:bodyPr wrap="square" rtlCol="0">
            <a:spAutoFit/>
          </a:bodyPr>
          <a:lstStyle/>
          <a:p>
            <a:r>
              <a:rPr lang="en-US" sz="4000" b="1" dirty="0">
                <a:solidFill>
                  <a:schemeClr val="accent1"/>
                </a:solidFill>
              </a:rPr>
              <a:t>TITLE  - REPRESENTATIVE EXAMPLE</a:t>
            </a:r>
          </a:p>
        </p:txBody>
      </p:sp>
      <p:sp>
        <p:nvSpPr>
          <p:cNvPr id="9" name="TextBox 8">
            <a:extLst>
              <a:ext uri="{FF2B5EF4-FFF2-40B4-BE49-F238E27FC236}">
                <a16:creationId xmlns:a16="http://schemas.microsoft.com/office/drawing/2014/main" id="{FEB60B48-A54C-4BDA-BDAC-CA186556E3D9}"/>
              </a:ext>
            </a:extLst>
          </p:cNvPr>
          <p:cNvSpPr txBox="1"/>
          <p:nvPr/>
        </p:nvSpPr>
        <p:spPr>
          <a:xfrm>
            <a:off x="3816350" y="3426817"/>
            <a:ext cx="10109994" cy="3554819"/>
          </a:xfrm>
          <a:prstGeom prst="rect">
            <a:avLst/>
          </a:prstGeom>
          <a:noFill/>
        </p:spPr>
        <p:txBody>
          <a:bodyPr wrap="square" rtlCol="0">
            <a:spAutoFit/>
          </a:bodyPr>
          <a:lstStyle/>
          <a:p>
            <a:r>
              <a:rPr lang="en-US" sz="4500" b="1" dirty="0">
                <a:solidFill>
                  <a:schemeClr val="bg1"/>
                </a:solidFill>
                <a:effectLst>
                  <a:outerShdw blurRad="38100" dist="38100" dir="2700000" algn="tl">
                    <a:srgbClr val="000000">
                      <a:alpha val="43137"/>
                    </a:srgbClr>
                  </a:outerShdw>
                </a:effectLst>
              </a:rPr>
              <a:t>Addressing key barriers to adherence to treatment guidelines for hypertension among African American men: Results of a quality improvement project.</a:t>
            </a:r>
          </a:p>
        </p:txBody>
      </p:sp>
    </p:spTree>
    <p:extLst>
      <p:ext uri="{BB962C8B-B14F-4D97-AF65-F5344CB8AC3E}">
        <p14:creationId xmlns:p14="http://schemas.microsoft.com/office/powerpoint/2010/main" val="1345581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8CAC5D-0479-4BD2-97C3-1893B43B2383}"/>
              </a:ext>
            </a:extLst>
          </p:cNvPr>
          <p:cNvSpPr/>
          <p:nvPr/>
        </p:nvSpPr>
        <p:spPr>
          <a:xfrm>
            <a:off x="819944" y="1754533"/>
            <a:ext cx="15823634" cy="7541073"/>
          </a:xfrm>
          <a:prstGeom prst="rect">
            <a:avLst/>
          </a:prstGeom>
          <a:solidFill>
            <a:schemeClr val="bg2"/>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a:xfrm>
            <a:off x="16127938" y="9367856"/>
            <a:ext cx="744240" cy="308750"/>
          </a:xfrm>
        </p:spPr>
        <p:txBody>
          <a:bodyPr/>
          <a:lstStyle/>
          <a:p>
            <a:fld id="{E917DE0E-AFB1-41FD-BC35-27DB61CA125F}" type="slidenum">
              <a:rPr lang="en-AU" smtClean="0"/>
              <a:pPr/>
              <a:t>37</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4934744" y="9444056"/>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sp>
        <p:nvSpPr>
          <p:cNvPr id="12" name="Rectangle 11">
            <a:extLst>
              <a:ext uri="{FF2B5EF4-FFF2-40B4-BE49-F238E27FC236}">
                <a16:creationId xmlns:a16="http://schemas.microsoft.com/office/drawing/2014/main" id="{21C54912-8B84-4E2D-A37A-AAF4D0E2FCED}"/>
              </a:ext>
            </a:extLst>
          </p:cNvPr>
          <p:cNvSpPr/>
          <p:nvPr/>
        </p:nvSpPr>
        <p:spPr>
          <a:xfrm>
            <a:off x="3334545" y="837407"/>
            <a:ext cx="10537999" cy="717335"/>
          </a:xfrm>
          <a:prstGeom prst="rect">
            <a:avLst/>
          </a:prstGeom>
          <a:solidFill>
            <a:schemeClr val="bg1"/>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AE9E24-C0FF-4569-B032-0088FA4B44FD}"/>
              </a:ext>
            </a:extLst>
          </p:cNvPr>
          <p:cNvSpPr txBox="1"/>
          <p:nvPr/>
        </p:nvSpPr>
        <p:spPr>
          <a:xfrm>
            <a:off x="3477787" y="859131"/>
            <a:ext cx="10394756" cy="707886"/>
          </a:xfrm>
          <a:prstGeom prst="rect">
            <a:avLst/>
          </a:prstGeom>
          <a:noFill/>
        </p:spPr>
        <p:txBody>
          <a:bodyPr wrap="square" rtlCol="0">
            <a:spAutoFit/>
          </a:bodyPr>
          <a:lstStyle/>
          <a:p>
            <a:r>
              <a:rPr lang="en-US" sz="4000" b="1" dirty="0">
                <a:solidFill>
                  <a:schemeClr val="accent1"/>
                </a:solidFill>
              </a:rPr>
              <a:t>ABSTRACT- REPRESENTATIVE EXAMPLE</a:t>
            </a:r>
          </a:p>
        </p:txBody>
      </p:sp>
      <p:sp>
        <p:nvSpPr>
          <p:cNvPr id="2" name="Rectangle 1">
            <a:extLst>
              <a:ext uri="{FF2B5EF4-FFF2-40B4-BE49-F238E27FC236}">
                <a16:creationId xmlns:a16="http://schemas.microsoft.com/office/drawing/2014/main" id="{2C80066F-3C57-9CFF-8847-B3A9B8F1718E}"/>
              </a:ext>
            </a:extLst>
          </p:cNvPr>
          <p:cNvSpPr/>
          <p:nvPr/>
        </p:nvSpPr>
        <p:spPr>
          <a:xfrm>
            <a:off x="1200944" y="1980406"/>
            <a:ext cx="15190786" cy="1111542"/>
          </a:xfrm>
          <a:prstGeom prst="rect">
            <a:avLst/>
          </a:prstGeom>
          <a:solidFill>
            <a:schemeClr val="accent1"/>
          </a:solidFill>
          <a:effectLst>
            <a:glow rad="1016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4F43755-3559-DA2B-49FC-2E1166743B33}"/>
              </a:ext>
            </a:extLst>
          </p:cNvPr>
          <p:cNvSpPr/>
          <p:nvPr/>
        </p:nvSpPr>
        <p:spPr>
          <a:xfrm>
            <a:off x="1200944" y="3275806"/>
            <a:ext cx="15190786" cy="914400"/>
          </a:xfrm>
          <a:prstGeom prst="rect">
            <a:avLst/>
          </a:prstGeom>
          <a:solidFill>
            <a:schemeClr val="accent1"/>
          </a:solidFill>
          <a:effectLst>
            <a:glow rad="1016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2CCCEF8-0500-64FB-5C73-B5DDE173167D}"/>
              </a:ext>
            </a:extLst>
          </p:cNvPr>
          <p:cNvSpPr/>
          <p:nvPr/>
        </p:nvSpPr>
        <p:spPr>
          <a:xfrm>
            <a:off x="1200944" y="4418806"/>
            <a:ext cx="15190786" cy="990600"/>
          </a:xfrm>
          <a:prstGeom prst="rect">
            <a:avLst/>
          </a:prstGeom>
          <a:solidFill>
            <a:schemeClr val="accent1"/>
          </a:solidFill>
          <a:effectLst>
            <a:glow rad="1016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ABC56D-D2E0-661C-89C2-ACCFE91FA317}"/>
              </a:ext>
            </a:extLst>
          </p:cNvPr>
          <p:cNvSpPr/>
          <p:nvPr/>
        </p:nvSpPr>
        <p:spPr>
          <a:xfrm>
            <a:off x="1173958" y="5638006"/>
            <a:ext cx="15190786" cy="914400"/>
          </a:xfrm>
          <a:prstGeom prst="rect">
            <a:avLst/>
          </a:prstGeom>
          <a:solidFill>
            <a:schemeClr val="accent1"/>
          </a:solidFill>
          <a:effectLst>
            <a:glow rad="1016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58AA3BFB-2B92-2F29-820B-2A520883983D}"/>
              </a:ext>
            </a:extLst>
          </p:cNvPr>
          <p:cNvSpPr/>
          <p:nvPr/>
        </p:nvSpPr>
        <p:spPr>
          <a:xfrm>
            <a:off x="1173958" y="6781006"/>
            <a:ext cx="15190786" cy="990600"/>
          </a:xfrm>
          <a:prstGeom prst="rect">
            <a:avLst/>
          </a:prstGeom>
          <a:solidFill>
            <a:schemeClr val="accent1"/>
          </a:solidFill>
          <a:effectLst>
            <a:glow rad="1016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A4C32A-DD7A-1868-1AC1-F64400B25533}"/>
              </a:ext>
            </a:extLst>
          </p:cNvPr>
          <p:cNvSpPr/>
          <p:nvPr/>
        </p:nvSpPr>
        <p:spPr>
          <a:xfrm>
            <a:off x="1173958" y="8142973"/>
            <a:ext cx="15190786" cy="924033"/>
          </a:xfrm>
          <a:prstGeom prst="rect">
            <a:avLst/>
          </a:prstGeom>
          <a:solidFill>
            <a:schemeClr val="accent1"/>
          </a:solidFill>
          <a:effectLst>
            <a:glow rad="101600">
              <a:schemeClr val="accent2">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E182AEF-D91B-4134-ADF4-6B31955B59E0}"/>
              </a:ext>
            </a:extLst>
          </p:cNvPr>
          <p:cNvSpPr txBox="1"/>
          <p:nvPr/>
        </p:nvSpPr>
        <p:spPr>
          <a:xfrm>
            <a:off x="1402557" y="2125900"/>
            <a:ext cx="15114587" cy="7017306"/>
          </a:xfrm>
          <a:prstGeom prst="rect">
            <a:avLst/>
          </a:prstGeom>
          <a:noFill/>
        </p:spPr>
        <p:txBody>
          <a:bodyPr wrap="square" rtlCol="0">
            <a:spAutoFit/>
          </a:bodyPr>
          <a:lstStyle/>
          <a:p>
            <a:r>
              <a:rPr lang="en-US" sz="3000" b="1" u="sng" dirty="0">
                <a:solidFill>
                  <a:schemeClr val="bg1"/>
                </a:solidFill>
                <a:effectLst>
                  <a:outerShdw blurRad="38100" dist="38100" dir="2700000" algn="tl">
                    <a:srgbClr val="000000">
                      <a:alpha val="43137"/>
                    </a:srgbClr>
                  </a:outerShdw>
                </a:effectLst>
              </a:rPr>
              <a:t>Background: </a:t>
            </a:r>
          </a:p>
          <a:p>
            <a:r>
              <a:rPr lang="en-US" sz="3000" dirty="0">
                <a:solidFill>
                  <a:schemeClr val="bg1"/>
                </a:solidFill>
                <a:effectLst>
                  <a:outerShdw blurRad="38100" dist="38100" dir="2700000" algn="tl">
                    <a:srgbClr val="000000">
                      <a:alpha val="43137"/>
                    </a:srgbClr>
                  </a:outerShdw>
                </a:effectLst>
              </a:rPr>
              <a:t>“Rates of HTN disproportionally high in African American men. Solutions are needed…”</a:t>
            </a:r>
          </a:p>
          <a:p>
            <a:pPr>
              <a:lnSpc>
                <a:spcPct val="50000"/>
              </a:lnSpc>
            </a:pPr>
            <a:endParaRPr lang="en-US" sz="3000" b="1" u="sng" dirty="0">
              <a:solidFill>
                <a:schemeClr val="bg1"/>
              </a:solidFill>
              <a:effectLst>
                <a:outerShdw blurRad="38100" dist="38100" dir="2700000" algn="tl">
                  <a:srgbClr val="000000">
                    <a:alpha val="43137"/>
                  </a:srgbClr>
                </a:outerShdw>
              </a:effectLst>
            </a:endParaRPr>
          </a:p>
          <a:p>
            <a:r>
              <a:rPr lang="en-US" sz="3000" b="1" u="sng" dirty="0">
                <a:solidFill>
                  <a:schemeClr val="bg1"/>
                </a:solidFill>
                <a:effectLst>
                  <a:outerShdw blurRad="38100" dist="38100" dir="2700000" algn="tl">
                    <a:srgbClr val="000000">
                      <a:alpha val="43137"/>
                    </a:srgbClr>
                  </a:outerShdw>
                </a:effectLst>
              </a:rPr>
              <a:t>Methods: </a:t>
            </a:r>
          </a:p>
          <a:p>
            <a:r>
              <a:rPr lang="en-US" sz="3000" b="1" dirty="0">
                <a:solidFill>
                  <a:schemeClr val="bg1"/>
                </a:solidFill>
                <a:effectLst>
                  <a:outerShdw blurRad="38100" dist="38100" dir="2700000" algn="tl">
                    <a:srgbClr val="000000">
                      <a:alpha val="43137"/>
                    </a:srgbClr>
                  </a:outerShdw>
                </a:effectLst>
              </a:rPr>
              <a:t>“</a:t>
            </a:r>
            <a:r>
              <a:rPr lang="en-US" sz="3000" dirty="0">
                <a:solidFill>
                  <a:schemeClr val="bg1"/>
                </a:solidFill>
                <a:effectLst>
                  <a:outerShdw blurRad="38100" dist="38100" dir="2700000" algn="tl">
                    <a:srgbClr val="000000">
                      <a:alpha val="43137"/>
                    </a:srgbClr>
                  </a:outerShdw>
                </a:effectLst>
              </a:rPr>
              <a:t>QI initiative conducted in Northeast. Evaluated changes in adherence.”</a:t>
            </a:r>
            <a:endParaRPr lang="en-US" sz="3000" b="1" dirty="0">
              <a:solidFill>
                <a:schemeClr val="bg1"/>
              </a:solidFill>
              <a:effectLst>
                <a:outerShdw blurRad="38100" dist="38100" dir="2700000" algn="tl">
                  <a:srgbClr val="000000">
                    <a:alpha val="43137"/>
                  </a:srgbClr>
                </a:outerShdw>
              </a:effectLst>
            </a:endParaRPr>
          </a:p>
          <a:p>
            <a:pPr>
              <a:lnSpc>
                <a:spcPct val="50000"/>
              </a:lnSpc>
            </a:pPr>
            <a:endParaRPr lang="en-US" sz="3000" b="1" u="sng" dirty="0">
              <a:solidFill>
                <a:schemeClr val="bg1"/>
              </a:solidFill>
              <a:effectLst>
                <a:outerShdw blurRad="38100" dist="38100" dir="2700000" algn="tl">
                  <a:srgbClr val="000000">
                    <a:alpha val="43137"/>
                  </a:srgbClr>
                </a:outerShdw>
              </a:effectLst>
            </a:endParaRPr>
          </a:p>
          <a:p>
            <a:r>
              <a:rPr lang="en-US" sz="3000" b="1" u="sng" dirty="0">
                <a:solidFill>
                  <a:schemeClr val="bg1"/>
                </a:solidFill>
                <a:effectLst>
                  <a:outerShdw blurRad="38100" dist="38100" dir="2700000" algn="tl">
                    <a:srgbClr val="000000">
                      <a:alpha val="43137"/>
                    </a:srgbClr>
                  </a:outerShdw>
                </a:effectLst>
              </a:rPr>
              <a:t>Intervention: </a:t>
            </a:r>
          </a:p>
          <a:p>
            <a:r>
              <a:rPr lang="en-US" sz="3000" dirty="0">
                <a:solidFill>
                  <a:schemeClr val="bg1"/>
                </a:solidFill>
                <a:effectLst>
                  <a:outerShdw blurRad="38100" dist="38100" dir="2700000" algn="tl">
                    <a:srgbClr val="000000">
                      <a:alpha val="43137"/>
                    </a:srgbClr>
                  </a:outerShdw>
                </a:effectLst>
              </a:rPr>
              <a:t>“Complex intervention…addressed key barriers to treatment engagement….…”</a:t>
            </a:r>
            <a:endParaRPr lang="en-US" sz="3000" b="1" dirty="0">
              <a:solidFill>
                <a:schemeClr val="bg1"/>
              </a:solidFill>
              <a:effectLst>
                <a:outerShdw blurRad="38100" dist="38100" dir="2700000" algn="tl">
                  <a:srgbClr val="000000">
                    <a:alpha val="43137"/>
                  </a:srgbClr>
                </a:outerShdw>
              </a:effectLst>
            </a:endParaRPr>
          </a:p>
          <a:p>
            <a:pPr>
              <a:lnSpc>
                <a:spcPct val="50000"/>
              </a:lnSpc>
            </a:pPr>
            <a:endParaRPr lang="en-US" sz="3000" b="1" u="sng" dirty="0">
              <a:solidFill>
                <a:schemeClr val="bg1"/>
              </a:solidFill>
              <a:effectLst>
                <a:outerShdw blurRad="38100" dist="38100" dir="2700000" algn="tl">
                  <a:srgbClr val="000000">
                    <a:alpha val="43137"/>
                  </a:srgbClr>
                </a:outerShdw>
              </a:effectLst>
            </a:endParaRPr>
          </a:p>
          <a:p>
            <a:r>
              <a:rPr lang="en-US" sz="3000" b="1" u="sng" dirty="0">
                <a:solidFill>
                  <a:schemeClr val="bg1"/>
                </a:solidFill>
                <a:effectLst>
                  <a:outerShdw blurRad="38100" dist="38100" dir="2700000" algn="tl">
                    <a:srgbClr val="000000">
                      <a:alpha val="43137"/>
                    </a:srgbClr>
                  </a:outerShdw>
                </a:effectLst>
              </a:rPr>
              <a:t>Results: </a:t>
            </a:r>
          </a:p>
          <a:p>
            <a:r>
              <a:rPr lang="en-US" sz="3000" dirty="0">
                <a:solidFill>
                  <a:schemeClr val="bg1"/>
                </a:solidFill>
                <a:effectLst>
                  <a:outerShdw blurRad="38100" dist="38100" dir="2700000" algn="tl">
                    <a:srgbClr val="000000">
                      <a:alpha val="43137"/>
                    </a:srgbClr>
                  </a:outerShdw>
                </a:effectLst>
              </a:rPr>
              <a:t>“Significant improvements in adherence to hypertension guidelines…”</a:t>
            </a:r>
            <a:endParaRPr lang="en-US" sz="3000" b="1" dirty="0">
              <a:solidFill>
                <a:schemeClr val="bg1"/>
              </a:solidFill>
              <a:effectLst>
                <a:outerShdw blurRad="38100" dist="38100" dir="2700000" algn="tl">
                  <a:srgbClr val="000000">
                    <a:alpha val="43137"/>
                  </a:srgbClr>
                </a:outerShdw>
              </a:effectLst>
            </a:endParaRPr>
          </a:p>
          <a:p>
            <a:pPr>
              <a:lnSpc>
                <a:spcPct val="50000"/>
              </a:lnSpc>
            </a:pPr>
            <a:endParaRPr lang="en-US" sz="3000" b="1" u="sng" dirty="0">
              <a:solidFill>
                <a:schemeClr val="bg1"/>
              </a:solidFill>
              <a:effectLst>
                <a:outerShdw blurRad="38100" dist="38100" dir="2700000" algn="tl">
                  <a:srgbClr val="000000">
                    <a:alpha val="43137"/>
                  </a:srgbClr>
                </a:outerShdw>
              </a:effectLst>
            </a:endParaRPr>
          </a:p>
          <a:p>
            <a:r>
              <a:rPr lang="en-US" sz="3000" b="1" u="sng" dirty="0">
                <a:solidFill>
                  <a:schemeClr val="bg1"/>
                </a:solidFill>
                <a:effectLst>
                  <a:outerShdw blurRad="38100" dist="38100" dir="2700000" algn="tl">
                    <a:srgbClr val="000000">
                      <a:alpha val="43137"/>
                    </a:srgbClr>
                  </a:outerShdw>
                </a:effectLst>
              </a:rPr>
              <a:t>Conclusions: </a:t>
            </a:r>
          </a:p>
          <a:p>
            <a:r>
              <a:rPr lang="en-US" sz="3000" dirty="0">
                <a:solidFill>
                  <a:schemeClr val="bg1"/>
                </a:solidFill>
                <a:effectLst>
                  <a:outerShdw blurRad="38100" dist="38100" dir="2700000" algn="tl">
                    <a:srgbClr val="000000">
                      <a:alpha val="43137"/>
                    </a:srgbClr>
                  </a:outerShdw>
                </a:effectLst>
              </a:rPr>
              <a:t>“A complex intervention may improve adherence to guidelines.”</a:t>
            </a:r>
            <a:endParaRPr lang="en-US" sz="3000" b="1" dirty="0">
              <a:solidFill>
                <a:schemeClr val="bg1"/>
              </a:solidFill>
              <a:effectLst>
                <a:outerShdw blurRad="38100" dist="38100" dir="2700000" algn="tl">
                  <a:srgbClr val="000000">
                    <a:alpha val="43137"/>
                  </a:srgbClr>
                </a:outerShdw>
              </a:effectLst>
            </a:endParaRPr>
          </a:p>
          <a:p>
            <a:endParaRPr lang="en-US" sz="3000" b="1" dirty="0">
              <a:solidFill>
                <a:schemeClr val="bg1"/>
              </a:solidFill>
              <a:effectLst>
                <a:outerShdw blurRad="38100" dist="38100" dir="2700000" algn="tl">
                  <a:srgbClr val="000000">
                    <a:alpha val="43137"/>
                  </a:srgbClr>
                </a:outerShdw>
              </a:effectLst>
            </a:endParaRPr>
          </a:p>
          <a:p>
            <a:endParaRPr lang="en-US" sz="3000" b="1" dirty="0">
              <a:solidFill>
                <a:schemeClr val="bg1"/>
              </a:solidFill>
              <a:effectLst>
                <a:outerShdw blurRad="38100" dist="38100" dir="2700000" algn="tl">
                  <a:srgbClr val="000000">
                    <a:alpha val="43137"/>
                  </a:srgbClr>
                </a:outerShdw>
              </a:effectLst>
            </a:endParaRPr>
          </a:p>
          <a:p>
            <a:r>
              <a:rPr lang="en-US" sz="3000" b="1" u="sng" dirty="0">
                <a:solidFill>
                  <a:schemeClr val="bg1"/>
                </a:solidFill>
                <a:effectLst>
                  <a:outerShdw blurRad="38100" dist="38100" dir="2700000" algn="tl">
                    <a:srgbClr val="000000">
                      <a:alpha val="43137"/>
                    </a:srgbClr>
                  </a:outerShdw>
                </a:effectLst>
              </a:rPr>
              <a:t>Key Words</a:t>
            </a:r>
            <a:r>
              <a:rPr lang="en-US" sz="3000" b="1" dirty="0">
                <a:solidFill>
                  <a:schemeClr val="bg1"/>
                </a:solidFill>
                <a:effectLst>
                  <a:outerShdw blurRad="38100" dist="38100" dir="2700000" algn="tl">
                    <a:srgbClr val="000000">
                      <a:alpha val="43137"/>
                    </a:srgbClr>
                  </a:outerShdw>
                </a:effectLst>
              </a:rPr>
              <a:t>: </a:t>
            </a:r>
            <a:r>
              <a:rPr lang="en-US" sz="3000" dirty="0">
                <a:solidFill>
                  <a:schemeClr val="bg1"/>
                </a:solidFill>
                <a:effectLst>
                  <a:outerShdw blurRad="38100" dist="38100" dir="2700000" algn="tl">
                    <a:srgbClr val="000000">
                      <a:alpha val="43137"/>
                    </a:srgbClr>
                  </a:outerShdw>
                </a:effectLst>
              </a:rPr>
              <a:t>QI, African American, men, hypertension</a:t>
            </a:r>
            <a:endParaRPr lang="en-US" sz="30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146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DC4CFB-F2D8-4606-98E8-2F46A31C9BF2}"/>
              </a:ext>
            </a:extLst>
          </p:cNvPr>
          <p:cNvSpPr>
            <a:spLocks noGrp="1"/>
          </p:cNvSpPr>
          <p:nvPr>
            <p:ph sz="half" idx="1"/>
          </p:nvPr>
        </p:nvSpPr>
        <p:spPr>
          <a:xfrm>
            <a:off x="642220" y="1675606"/>
            <a:ext cx="5359324" cy="5868987"/>
          </a:xfrm>
        </p:spPr>
        <p:txBody>
          <a:bodyPr>
            <a:noAutofit/>
          </a:bodyPr>
          <a:lstStyle/>
          <a:p>
            <a:r>
              <a:rPr lang="en-US" sz="4000" dirty="0"/>
              <a:t>Provide information on funding sources.</a:t>
            </a:r>
          </a:p>
          <a:p>
            <a:endParaRPr lang="en-US" sz="4000" dirty="0"/>
          </a:p>
          <a:p>
            <a:r>
              <a:rPr lang="en-US" sz="4000" dirty="0"/>
              <a:t>Discuss role of funder in work.</a:t>
            </a:r>
          </a:p>
          <a:p>
            <a:endParaRPr lang="en-US" sz="4000" dirty="0"/>
          </a:p>
          <a:p>
            <a:r>
              <a:rPr lang="en-US" sz="4000" dirty="0"/>
              <a:t>Highlight risk for potential bias. </a:t>
            </a:r>
          </a:p>
        </p:txBody>
      </p:sp>
      <p:pic>
        <p:nvPicPr>
          <p:cNvPr id="8" name="Picture Placeholder 7" descr="Pile of American dollar banknotes">
            <a:extLst>
              <a:ext uri="{FF2B5EF4-FFF2-40B4-BE49-F238E27FC236}">
                <a16:creationId xmlns:a16="http://schemas.microsoft.com/office/drawing/2014/main" id="{F1032D64-00EB-4068-A104-CFCFE8800C91}"/>
              </a:ext>
            </a:extLst>
          </p:cNvPr>
          <p:cNvPicPr>
            <a:picLocks noGrp="1" noChangeAspect="1"/>
          </p:cNvPicPr>
          <p:nvPr>
            <p:ph type="pic" idx="10"/>
          </p:nvPr>
        </p:nvPicPr>
        <p:blipFill>
          <a:blip r:embed="rId2"/>
          <a:srcRect l="12217" r="12217"/>
          <a:stretch>
            <a:fillRect/>
          </a:stretch>
        </p:blipFill>
        <p:spPr>
          <a:xfrm>
            <a:off x="7989094" y="974725"/>
            <a:ext cx="7308850" cy="7253288"/>
          </a:xfrm>
        </p:spPr>
      </p:pic>
      <p:sp>
        <p:nvSpPr>
          <p:cNvPr id="4" name="Title 3">
            <a:extLst>
              <a:ext uri="{FF2B5EF4-FFF2-40B4-BE49-F238E27FC236}">
                <a16:creationId xmlns:a16="http://schemas.microsoft.com/office/drawing/2014/main" id="{E2EAAD01-0C20-4299-AC3D-672755E8B933}"/>
              </a:ext>
            </a:extLst>
          </p:cNvPr>
          <p:cNvSpPr>
            <a:spLocks noGrp="1"/>
          </p:cNvSpPr>
          <p:nvPr>
            <p:ph type="title"/>
          </p:nvPr>
        </p:nvSpPr>
        <p:spPr>
          <a:xfrm>
            <a:off x="677974" y="1066006"/>
            <a:ext cx="4630628" cy="1313215"/>
          </a:xfrm>
        </p:spPr>
        <p:txBody>
          <a:bodyPr/>
          <a:lstStyle/>
          <a:p>
            <a:r>
              <a:rPr lang="en-US" dirty="0"/>
              <a:t>Funding</a:t>
            </a:r>
          </a:p>
        </p:txBody>
      </p:sp>
      <p:sp>
        <p:nvSpPr>
          <p:cNvPr id="6" name="Slide Number Placeholder 5">
            <a:extLst>
              <a:ext uri="{FF2B5EF4-FFF2-40B4-BE49-F238E27FC236}">
                <a16:creationId xmlns:a16="http://schemas.microsoft.com/office/drawing/2014/main" id="{7B1DCA33-349E-452F-B744-CE782DD828EC}"/>
              </a:ext>
            </a:extLst>
          </p:cNvPr>
          <p:cNvSpPr>
            <a:spLocks noGrp="1"/>
          </p:cNvSpPr>
          <p:nvPr>
            <p:ph type="sldNum" sz="quarter" idx="12"/>
          </p:nvPr>
        </p:nvSpPr>
        <p:spPr/>
        <p:txBody>
          <a:bodyPr/>
          <a:lstStyle/>
          <a:p>
            <a:fld id="{E917DE0E-AFB1-41FD-BC35-27DB61CA125F}" type="slidenum">
              <a:rPr lang="en-AU" smtClean="0"/>
              <a:pPr/>
              <a:t>38</a:t>
            </a:fld>
            <a:endParaRPr lang="en-AU" dirty="0"/>
          </a:p>
        </p:txBody>
      </p:sp>
      <p:sp>
        <p:nvSpPr>
          <p:cNvPr id="7" name="Footer Placeholder 3">
            <a:extLst>
              <a:ext uri="{FF2B5EF4-FFF2-40B4-BE49-F238E27FC236}">
                <a16:creationId xmlns:a16="http://schemas.microsoft.com/office/drawing/2014/main" id="{EA22D60B-22AF-49B0-926D-252C6DE555B6}"/>
              </a:ext>
            </a:extLst>
          </p:cNvPr>
          <p:cNvSpPr txBox="1">
            <a:spLocks/>
          </p:cNvSpPr>
          <p:nvPr/>
        </p:nvSpPr>
        <p:spPr>
          <a:xfrm>
            <a:off x="4860906" y="122755"/>
            <a:ext cx="7920000" cy="308750"/>
          </a:xfrm>
          <a:prstGeom prst="rect">
            <a:avLst/>
          </a:prstGeom>
        </p:spPr>
        <p:txBody>
          <a:bodyPr vert="horz" lIns="0" tIns="0" rIns="0" bIns="0" rtlCol="0" anchor="ctr"/>
          <a:lstStyle>
            <a:defPPr>
              <a:defRPr lang="en-US"/>
            </a:defPPr>
            <a:lvl1pPr marL="0" algn="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pPr algn="ctr"/>
            <a:r>
              <a:rPr lang="en-AU"/>
              <a:t>CDC/ACPM Learning Collaborative Webinar Series</a:t>
            </a:r>
            <a:endParaRPr lang="en-AU" dirty="0"/>
          </a:p>
        </p:txBody>
      </p:sp>
      <p:graphicFrame>
        <p:nvGraphicFramePr>
          <p:cNvPr id="11" name="Content Placeholder 3" descr="Smart art single colour exmaple image">
            <a:extLst>
              <a:ext uri="{FF2B5EF4-FFF2-40B4-BE49-F238E27FC236}">
                <a16:creationId xmlns:a16="http://schemas.microsoft.com/office/drawing/2014/main" id="{841D3A20-1FD9-AC0F-188A-2D9BC8B403A5}"/>
              </a:ext>
            </a:extLst>
          </p:cNvPr>
          <p:cNvGraphicFramePr>
            <a:graphicFrameLocks/>
          </p:cNvGraphicFramePr>
          <p:nvPr>
            <p:extLst>
              <p:ext uri="{D42A27DB-BD31-4B8C-83A1-F6EECF244321}">
                <p14:modId xmlns:p14="http://schemas.microsoft.com/office/powerpoint/2010/main" val="2239366502"/>
              </p:ext>
            </p:extLst>
          </p:nvPr>
        </p:nvGraphicFramePr>
        <p:xfrm>
          <a:off x="76201" y="8152606"/>
          <a:ext cx="16974343" cy="16009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906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78F0E-A746-25EE-84D5-EABE0BB2F0F8}"/>
              </a:ext>
            </a:extLst>
          </p:cNvPr>
          <p:cNvSpPr>
            <a:spLocks noGrp="1"/>
          </p:cNvSpPr>
          <p:nvPr>
            <p:ph type="title"/>
          </p:nvPr>
        </p:nvSpPr>
        <p:spPr/>
        <p:txBody>
          <a:bodyPr/>
          <a:lstStyle/>
          <a:p>
            <a:r>
              <a:rPr lang="en-US" dirty="0"/>
              <a:t>SQUIRE GUIDELINES</a:t>
            </a:r>
          </a:p>
        </p:txBody>
      </p:sp>
      <p:sp>
        <p:nvSpPr>
          <p:cNvPr id="3" name="Text Placeholder 2">
            <a:extLst>
              <a:ext uri="{FF2B5EF4-FFF2-40B4-BE49-F238E27FC236}">
                <a16:creationId xmlns:a16="http://schemas.microsoft.com/office/drawing/2014/main" id="{19680B58-3075-455F-D4A2-A142C2BD002C}"/>
              </a:ext>
            </a:extLst>
          </p:cNvPr>
          <p:cNvSpPr>
            <a:spLocks noGrp="1"/>
          </p:cNvSpPr>
          <p:nvPr>
            <p:ph type="body" sz="quarter" idx="10"/>
          </p:nvPr>
        </p:nvSpPr>
        <p:spPr>
          <a:xfrm>
            <a:off x="457186" y="4248225"/>
            <a:ext cx="11166819" cy="2304181"/>
          </a:xfrm>
        </p:spPr>
        <p:txBody>
          <a:bodyPr/>
          <a:lstStyle/>
          <a:p>
            <a:r>
              <a:rPr lang="en-US" dirty="0"/>
              <a:t>Final Thoughts</a:t>
            </a:r>
          </a:p>
        </p:txBody>
      </p:sp>
      <p:sp>
        <p:nvSpPr>
          <p:cNvPr id="5" name="Slide Number Placeholder 4">
            <a:extLst>
              <a:ext uri="{FF2B5EF4-FFF2-40B4-BE49-F238E27FC236}">
                <a16:creationId xmlns:a16="http://schemas.microsoft.com/office/drawing/2014/main" id="{D9B2BA9F-DC58-75EC-CD1E-38DE9BED987F}"/>
              </a:ext>
            </a:extLst>
          </p:cNvPr>
          <p:cNvSpPr>
            <a:spLocks noGrp="1"/>
          </p:cNvSpPr>
          <p:nvPr>
            <p:ph type="sldNum" sz="quarter" idx="12"/>
          </p:nvPr>
        </p:nvSpPr>
        <p:spPr/>
        <p:txBody>
          <a:bodyPr/>
          <a:lstStyle/>
          <a:p>
            <a:fld id="{E917DE0E-AFB1-41FD-BC35-27DB61CA125F}" type="slidenum">
              <a:rPr lang="en-AU" smtClean="0"/>
              <a:pPr/>
              <a:t>39</a:t>
            </a:fld>
            <a:endParaRPr lang="en-AU" dirty="0"/>
          </a:p>
        </p:txBody>
      </p:sp>
    </p:spTree>
    <p:extLst>
      <p:ext uri="{BB962C8B-B14F-4D97-AF65-F5344CB8AC3E}">
        <p14:creationId xmlns:p14="http://schemas.microsoft.com/office/powerpoint/2010/main" val="102168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57186" y="2513806"/>
            <a:ext cx="16418483" cy="7111077"/>
          </a:xfrm>
        </p:spPr>
        <p:txBody>
          <a:bodyPr>
            <a:normAutofit/>
          </a:bodyPr>
          <a:lstStyle/>
          <a:p>
            <a:endParaRPr lang="en-US" sz="4000" dirty="0"/>
          </a:p>
          <a:p>
            <a:pPr marL="738188" indent="-452438"/>
            <a:r>
              <a:rPr lang="en-US" sz="4000" dirty="0"/>
              <a:t>Introduction</a:t>
            </a:r>
          </a:p>
          <a:p>
            <a:pPr marL="738188" indent="-452438"/>
            <a:endParaRPr lang="en-US" sz="4000" dirty="0"/>
          </a:p>
          <a:p>
            <a:pPr marL="738188" indent="-452438"/>
            <a:r>
              <a:rPr lang="en-US" sz="4000" dirty="0"/>
              <a:t>Publishing QI work – Importance and value</a:t>
            </a:r>
          </a:p>
          <a:p>
            <a:pPr marL="738188" indent="-452438"/>
            <a:endParaRPr lang="en-US" sz="4000" dirty="0"/>
          </a:p>
          <a:p>
            <a:pPr marL="738188" indent="-452438"/>
            <a:r>
              <a:rPr lang="en-US" sz="4000" dirty="0"/>
              <a:t>The SQUIRE guidelines –  A brief history</a:t>
            </a:r>
          </a:p>
          <a:p>
            <a:pPr marL="738188" indent="-452438"/>
            <a:endParaRPr lang="en-US" sz="4000" dirty="0"/>
          </a:p>
          <a:p>
            <a:pPr marL="738188" indent="-452438"/>
            <a:r>
              <a:rPr lang="en-US" sz="4000" dirty="0"/>
              <a:t>The SQUIRE guidelines – Application </a:t>
            </a:r>
          </a:p>
          <a:p>
            <a:pPr marL="738188" indent="-452438"/>
            <a:endParaRPr lang="en-US" sz="4000" dirty="0"/>
          </a:p>
          <a:p>
            <a:pPr marL="738188" indent="-452438"/>
            <a:r>
              <a:rPr lang="en-US" sz="4000" dirty="0"/>
              <a:t>Wrap-up – Time for questions</a:t>
            </a:r>
          </a:p>
        </p:txBody>
      </p:sp>
      <p:sp>
        <p:nvSpPr>
          <p:cNvPr id="2" name="Title 1"/>
          <p:cNvSpPr>
            <a:spLocks noGrp="1"/>
          </p:cNvSpPr>
          <p:nvPr>
            <p:ph type="title"/>
          </p:nvPr>
        </p:nvSpPr>
        <p:spPr/>
        <p:txBody>
          <a:bodyPr>
            <a:normAutofit/>
          </a:bodyPr>
          <a:lstStyle/>
          <a:p>
            <a:r>
              <a:rPr lang="en-AU" sz="5000" b="1" dirty="0"/>
              <a:t>SESSION AGENDA</a:t>
            </a:r>
          </a:p>
        </p:txBody>
      </p:sp>
      <p:sp>
        <p:nvSpPr>
          <p:cNvPr id="7" name="Slide Number Placeholder 6">
            <a:extLst>
              <a:ext uri="{FF2B5EF4-FFF2-40B4-BE49-F238E27FC236}">
                <a16:creationId xmlns:a16="http://schemas.microsoft.com/office/drawing/2014/main" id="{DA580B98-D3D9-4A36-AB55-82F72DC4C9C5}"/>
              </a:ext>
            </a:extLst>
          </p:cNvPr>
          <p:cNvSpPr>
            <a:spLocks noGrp="1"/>
          </p:cNvSpPr>
          <p:nvPr>
            <p:ph type="sldNum" sz="quarter" idx="13"/>
          </p:nvPr>
        </p:nvSpPr>
        <p:spPr/>
        <p:txBody>
          <a:bodyPr/>
          <a:lstStyle/>
          <a:p>
            <a:fld id="{E917DE0E-AFB1-41FD-BC35-27DB61CA125F}" type="slidenum">
              <a:rPr lang="en-AU" smtClean="0"/>
              <a:pPr/>
              <a:t>4</a:t>
            </a:fld>
            <a:endParaRPr lang="en-AU" dirty="0"/>
          </a:p>
        </p:txBody>
      </p:sp>
      <p:sp>
        <p:nvSpPr>
          <p:cNvPr id="8" name="Footer Placeholder 3">
            <a:extLst>
              <a:ext uri="{FF2B5EF4-FFF2-40B4-BE49-F238E27FC236}">
                <a16:creationId xmlns:a16="http://schemas.microsoft.com/office/drawing/2014/main" id="{CCCA6434-600B-8499-3E54-4564E0B3E0BE}"/>
              </a:ext>
            </a:extLst>
          </p:cNvPr>
          <p:cNvSpPr txBox="1">
            <a:spLocks/>
          </p:cNvSpPr>
          <p:nvPr/>
        </p:nvSpPr>
        <p:spPr>
          <a:xfrm>
            <a:off x="4934744" y="9316133"/>
            <a:ext cx="7920000" cy="308750"/>
          </a:xfrm>
          <a:prstGeom prst="rect">
            <a:avLst/>
          </a:prstGeom>
        </p:spPr>
        <p:txBody>
          <a:bodyPr vert="horz" lIns="0" tIns="0" rIns="0" bIns="0" rtlCol="0" anchor="ctr"/>
          <a:lstStyle>
            <a:defPPr>
              <a:defRPr lang="en-US"/>
            </a:defPPr>
            <a:lvl1pPr marL="0" algn="ct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r>
              <a:rPr lang="en-AU"/>
              <a:t>CDC/ACPM Learning Collaborative Webinar Series</a:t>
            </a:r>
            <a:endParaRPr lang="en-AU" dirty="0"/>
          </a:p>
        </p:txBody>
      </p:sp>
    </p:spTree>
    <p:extLst>
      <p:ext uri="{BB962C8B-B14F-4D97-AF65-F5344CB8AC3E}">
        <p14:creationId xmlns:p14="http://schemas.microsoft.com/office/powerpoint/2010/main" val="3150144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57186" y="2513806"/>
            <a:ext cx="16418483" cy="7111077"/>
          </a:xfrm>
        </p:spPr>
        <p:txBody>
          <a:bodyPr>
            <a:normAutofit/>
          </a:bodyPr>
          <a:lstStyle/>
          <a:p>
            <a:endParaRPr lang="en-US" sz="4000" dirty="0"/>
          </a:p>
          <a:p>
            <a:pPr marL="738188" indent="-452438"/>
            <a:r>
              <a:rPr lang="en-US" sz="4000" dirty="0"/>
              <a:t>It is expected that some items in the guideline may not apply to your specific work.</a:t>
            </a:r>
          </a:p>
          <a:p>
            <a:pPr marL="285750" indent="0">
              <a:buNone/>
            </a:pPr>
            <a:endParaRPr lang="en-US" sz="4000" dirty="0"/>
          </a:p>
          <a:p>
            <a:pPr marL="738188" indent="-452438"/>
            <a:r>
              <a:rPr lang="en-US" sz="4000" dirty="0"/>
              <a:t>It may be useful to use the guidelines in conjunction with other guidelines (e.g., TIDieR).</a:t>
            </a:r>
          </a:p>
          <a:p>
            <a:pPr marL="738188" indent="-452438"/>
            <a:endParaRPr lang="en-US" sz="4000" dirty="0"/>
          </a:p>
          <a:p>
            <a:pPr marL="738188" indent="-452438"/>
            <a:r>
              <a:rPr lang="en-US" sz="4000" dirty="0"/>
              <a:t>Forming writing partnerships (or groups) can be very useful as you work on your manuscript.</a:t>
            </a:r>
          </a:p>
        </p:txBody>
      </p:sp>
      <p:sp>
        <p:nvSpPr>
          <p:cNvPr id="2" name="Title 1"/>
          <p:cNvSpPr>
            <a:spLocks noGrp="1"/>
          </p:cNvSpPr>
          <p:nvPr>
            <p:ph type="title"/>
          </p:nvPr>
        </p:nvSpPr>
        <p:spPr/>
        <p:txBody>
          <a:bodyPr>
            <a:normAutofit/>
          </a:bodyPr>
          <a:lstStyle/>
          <a:p>
            <a:r>
              <a:rPr lang="en-AU" sz="5000" b="1" dirty="0"/>
              <a:t>General Suggestions</a:t>
            </a:r>
          </a:p>
        </p:txBody>
      </p:sp>
      <p:sp>
        <p:nvSpPr>
          <p:cNvPr id="7" name="Slide Number Placeholder 6">
            <a:extLst>
              <a:ext uri="{FF2B5EF4-FFF2-40B4-BE49-F238E27FC236}">
                <a16:creationId xmlns:a16="http://schemas.microsoft.com/office/drawing/2014/main" id="{DA580B98-D3D9-4A36-AB55-82F72DC4C9C5}"/>
              </a:ext>
            </a:extLst>
          </p:cNvPr>
          <p:cNvSpPr>
            <a:spLocks noGrp="1"/>
          </p:cNvSpPr>
          <p:nvPr>
            <p:ph type="sldNum" sz="quarter" idx="13"/>
          </p:nvPr>
        </p:nvSpPr>
        <p:spPr/>
        <p:txBody>
          <a:bodyPr/>
          <a:lstStyle/>
          <a:p>
            <a:fld id="{E917DE0E-AFB1-41FD-BC35-27DB61CA125F}" type="slidenum">
              <a:rPr lang="en-AU" smtClean="0"/>
              <a:pPr/>
              <a:t>40</a:t>
            </a:fld>
            <a:endParaRPr lang="en-AU" dirty="0"/>
          </a:p>
        </p:txBody>
      </p:sp>
      <p:sp>
        <p:nvSpPr>
          <p:cNvPr id="8" name="Footer Placeholder 3">
            <a:extLst>
              <a:ext uri="{FF2B5EF4-FFF2-40B4-BE49-F238E27FC236}">
                <a16:creationId xmlns:a16="http://schemas.microsoft.com/office/drawing/2014/main" id="{CCCA6434-600B-8499-3E54-4564E0B3E0BE}"/>
              </a:ext>
            </a:extLst>
          </p:cNvPr>
          <p:cNvSpPr txBox="1">
            <a:spLocks/>
          </p:cNvSpPr>
          <p:nvPr/>
        </p:nvSpPr>
        <p:spPr>
          <a:xfrm>
            <a:off x="4934744" y="9316133"/>
            <a:ext cx="7920000" cy="308750"/>
          </a:xfrm>
          <a:prstGeom prst="rect">
            <a:avLst/>
          </a:prstGeom>
        </p:spPr>
        <p:txBody>
          <a:bodyPr vert="horz" lIns="0" tIns="0" rIns="0" bIns="0" rtlCol="0" anchor="ctr"/>
          <a:lstStyle>
            <a:defPPr>
              <a:defRPr lang="en-US"/>
            </a:defPPr>
            <a:lvl1pPr marL="0" algn="ct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r>
              <a:rPr lang="en-AU"/>
              <a:t>CDC/ACPM Learning Collaborative Webinar Series</a:t>
            </a:r>
            <a:endParaRPr lang="en-AU" dirty="0"/>
          </a:p>
        </p:txBody>
      </p:sp>
    </p:spTree>
    <p:extLst>
      <p:ext uri="{BB962C8B-B14F-4D97-AF65-F5344CB8AC3E}">
        <p14:creationId xmlns:p14="http://schemas.microsoft.com/office/powerpoint/2010/main" val="4020884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371B02-6D2F-4B08-85D0-4C58999279BC}"/>
              </a:ext>
            </a:extLst>
          </p:cNvPr>
          <p:cNvSpPr>
            <a:spLocks noGrp="1"/>
          </p:cNvSpPr>
          <p:nvPr>
            <p:ph type="title"/>
          </p:nvPr>
        </p:nvSpPr>
        <p:spPr>
          <a:xfrm>
            <a:off x="3029744" y="1276792"/>
            <a:ext cx="12314238" cy="1313215"/>
          </a:xfrm>
        </p:spPr>
        <p:txBody>
          <a:bodyPr>
            <a:normAutofit/>
          </a:bodyPr>
          <a:lstStyle/>
          <a:p>
            <a:r>
              <a:rPr lang="en-US" sz="5000" b="1" dirty="0"/>
              <a:t>       Recommended Resources</a:t>
            </a:r>
          </a:p>
        </p:txBody>
      </p:sp>
      <p:sp>
        <p:nvSpPr>
          <p:cNvPr id="4" name="Footer Placeholder 3">
            <a:extLst>
              <a:ext uri="{FF2B5EF4-FFF2-40B4-BE49-F238E27FC236}">
                <a16:creationId xmlns:a16="http://schemas.microsoft.com/office/drawing/2014/main" id="{24CF3E88-14C9-4A55-BE0B-916965E7315A}"/>
              </a:ext>
            </a:extLst>
          </p:cNvPr>
          <p:cNvSpPr>
            <a:spLocks noGrp="1"/>
          </p:cNvSpPr>
          <p:nvPr>
            <p:ph type="ftr" sz="quarter" idx="12"/>
          </p:nvPr>
        </p:nvSpPr>
        <p:spPr>
          <a:xfrm>
            <a:off x="4934744" y="9316133"/>
            <a:ext cx="7920000" cy="308750"/>
          </a:xfrm>
        </p:spPr>
        <p:txBody>
          <a:bodyPr/>
          <a:lstStyle/>
          <a:p>
            <a:pPr algn="ctr"/>
            <a:r>
              <a:rPr lang="en-AU" dirty="0"/>
              <a:t>CDC/ACPM Learning Collaborative Webinar Series</a:t>
            </a:r>
          </a:p>
        </p:txBody>
      </p:sp>
      <p:sp>
        <p:nvSpPr>
          <p:cNvPr id="5" name="Slide Number Placeholder 4">
            <a:extLst>
              <a:ext uri="{FF2B5EF4-FFF2-40B4-BE49-F238E27FC236}">
                <a16:creationId xmlns:a16="http://schemas.microsoft.com/office/drawing/2014/main" id="{3D6C6117-982B-47CB-8405-47F872D6D9FA}"/>
              </a:ext>
            </a:extLst>
          </p:cNvPr>
          <p:cNvSpPr>
            <a:spLocks noGrp="1"/>
          </p:cNvSpPr>
          <p:nvPr>
            <p:ph type="sldNum" sz="quarter" idx="13"/>
          </p:nvPr>
        </p:nvSpPr>
        <p:spPr/>
        <p:txBody>
          <a:bodyPr/>
          <a:lstStyle/>
          <a:p>
            <a:fld id="{E917DE0E-AFB1-41FD-BC35-27DB61CA125F}" type="slidenum">
              <a:rPr lang="en-AU" smtClean="0"/>
              <a:pPr/>
              <a:t>41</a:t>
            </a:fld>
            <a:endParaRPr lang="en-AU" dirty="0"/>
          </a:p>
        </p:txBody>
      </p:sp>
      <p:cxnSp>
        <p:nvCxnSpPr>
          <p:cNvPr id="9" name="Straight Connector 8">
            <a:extLst>
              <a:ext uri="{FF2B5EF4-FFF2-40B4-BE49-F238E27FC236}">
                <a16:creationId xmlns:a16="http://schemas.microsoft.com/office/drawing/2014/main" id="{0445F967-E332-46A5-8D01-97AB39A95757}"/>
              </a:ext>
            </a:extLst>
          </p:cNvPr>
          <p:cNvCxnSpPr>
            <a:cxnSpLocks/>
          </p:cNvCxnSpPr>
          <p:nvPr/>
        </p:nvCxnSpPr>
        <p:spPr>
          <a:xfrm>
            <a:off x="6306344" y="2285206"/>
            <a:ext cx="0" cy="6400800"/>
          </a:xfrm>
          <a:prstGeom prst="line">
            <a:avLst/>
          </a:prstGeom>
          <a:ln w="76200">
            <a:solidFill>
              <a:srgbClr val="00693E"/>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2EF66D9-39E2-4C32-81DD-073181858F34}"/>
              </a:ext>
            </a:extLst>
          </p:cNvPr>
          <p:cNvCxnSpPr>
            <a:cxnSpLocks/>
          </p:cNvCxnSpPr>
          <p:nvPr/>
        </p:nvCxnSpPr>
        <p:spPr>
          <a:xfrm flipH="1">
            <a:off x="1658144" y="4845077"/>
            <a:ext cx="14020800" cy="36953"/>
          </a:xfrm>
          <a:prstGeom prst="line">
            <a:avLst/>
          </a:prstGeom>
          <a:ln w="76200">
            <a:solidFill>
              <a:srgbClr val="00693E"/>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06054B1-D949-48FA-8C81-7977598176B5}"/>
              </a:ext>
            </a:extLst>
          </p:cNvPr>
          <p:cNvCxnSpPr>
            <a:cxnSpLocks/>
          </p:cNvCxnSpPr>
          <p:nvPr/>
        </p:nvCxnSpPr>
        <p:spPr>
          <a:xfrm>
            <a:off x="10745507" y="2285206"/>
            <a:ext cx="35237" cy="6400800"/>
          </a:xfrm>
          <a:prstGeom prst="line">
            <a:avLst/>
          </a:prstGeom>
          <a:ln w="76200">
            <a:solidFill>
              <a:srgbClr val="00693E"/>
            </a:solidFill>
          </a:ln>
        </p:spPr>
        <p:style>
          <a:lnRef idx="1">
            <a:schemeClr val="accent1"/>
          </a:lnRef>
          <a:fillRef idx="0">
            <a:schemeClr val="accent1"/>
          </a:fillRef>
          <a:effectRef idx="0">
            <a:schemeClr val="accent1"/>
          </a:effectRef>
          <a:fontRef idx="minor">
            <a:schemeClr val="tx1"/>
          </a:fontRef>
        </p:style>
      </p:cxnSp>
      <p:pic>
        <p:nvPicPr>
          <p:cNvPr id="19" name="Graphic 18" descr="Internet outline">
            <a:extLst>
              <a:ext uri="{FF2B5EF4-FFF2-40B4-BE49-F238E27FC236}">
                <a16:creationId xmlns:a16="http://schemas.microsoft.com/office/drawing/2014/main" id="{8413E485-9E60-4AE9-91C2-F9D72BA8DC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96344" y="2036240"/>
            <a:ext cx="3322098" cy="2514601"/>
          </a:xfrm>
          <a:prstGeom prst="rect">
            <a:avLst/>
          </a:prstGeom>
        </p:spPr>
      </p:pic>
      <p:pic>
        <p:nvPicPr>
          <p:cNvPr id="21" name="Graphic 20" descr="Document with solid fill">
            <a:extLst>
              <a:ext uri="{FF2B5EF4-FFF2-40B4-BE49-F238E27FC236}">
                <a16:creationId xmlns:a16="http://schemas.microsoft.com/office/drawing/2014/main" id="{450A2CC4-C43E-4321-B3FF-A952D173DCD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81306" y="2311469"/>
            <a:ext cx="3311838" cy="1926057"/>
          </a:xfrm>
          <a:prstGeom prst="rect">
            <a:avLst/>
          </a:prstGeom>
        </p:spPr>
      </p:pic>
      <p:pic>
        <p:nvPicPr>
          <p:cNvPr id="23" name="Graphic 22" descr="Checklist with solid fill">
            <a:extLst>
              <a:ext uri="{FF2B5EF4-FFF2-40B4-BE49-F238E27FC236}">
                <a16:creationId xmlns:a16="http://schemas.microsoft.com/office/drawing/2014/main" id="{1AED895A-6DDB-434B-8D1A-A376A11AD3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32455" y="2285206"/>
            <a:ext cx="2855289" cy="2099236"/>
          </a:xfrm>
          <a:prstGeom prst="rect">
            <a:avLst/>
          </a:prstGeom>
        </p:spPr>
      </p:pic>
      <p:pic>
        <p:nvPicPr>
          <p:cNvPr id="29" name="Picture 28" descr="Stack of books">
            <a:extLst>
              <a:ext uri="{FF2B5EF4-FFF2-40B4-BE49-F238E27FC236}">
                <a16:creationId xmlns:a16="http://schemas.microsoft.com/office/drawing/2014/main" id="{9DF0A19A-1B4F-4A70-BC05-0C4929CDB046}"/>
              </a:ext>
            </a:extLst>
          </p:cNvPr>
          <p:cNvPicPr>
            <a:picLocks noChangeAspect="1"/>
          </p:cNvPicPr>
          <p:nvPr/>
        </p:nvPicPr>
        <p:blipFill>
          <a:blip r:embed="rId9"/>
          <a:stretch>
            <a:fillRect/>
          </a:stretch>
        </p:blipFill>
        <p:spPr>
          <a:xfrm>
            <a:off x="2632515" y="5326257"/>
            <a:ext cx="3140429" cy="2369149"/>
          </a:xfrm>
          <a:prstGeom prst="rect">
            <a:avLst/>
          </a:prstGeom>
          <a:ln>
            <a:noFill/>
          </a:ln>
          <a:effectLst>
            <a:outerShdw blurRad="292100" dist="139700" dir="2700000" algn="tl" rotWithShape="0">
              <a:srgbClr val="333333">
                <a:alpha val="65000"/>
              </a:srgbClr>
            </a:outerShdw>
          </a:effectLst>
        </p:spPr>
      </p:pic>
      <p:pic>
        <p:nvPicPr>
          <p:cNvPr id="31" name="Picture 30" descr="Man reading a magazine">
            <a:extLst>
              <a:ext uri="{FF2B5EF4-FFF2-40B4-BE49-F238E27FC236}">
                <a16:creationId xmlns:a16="http://schemas.microsoft.com/office/drawing/2014/main" id="{15ACC0CD-600A-45A5-9977-5B7D3011131B}"/>
              </a:ext>
            </a:extLst>
          </p:cNvPr>
          <p:cNvPicPr>
            <a:picLocks noChangeAspect="1"/>
          </p:cNvPicPr>
          <p:nvPr/>
        </p:nvPicPr>
        <p:blipFill>
          <a:blip r:embed="rId10"/>
          <a:stretch>
            <a:fillRect/>
          </a:stretch>
        </p:blipFill>
        <p:spPr>
          <a:xfrm>
            <a:off x="7011152" y="5323638"/>
            <a:ext cx="3105192" cy="2371768"/>
          </a:xfrm>
          <a:prstGeom prst="rect">
            <a:avLst/>
          </a:prstGeom>
          <a:ln>
            <a:noFill/>
          </a:ln>
          <a:effectLst>
            <a:outerShdw blurRad="292100" dist="139700" dir="2700000" algn="tl" rotWithShape="0">
              <a:srgbClr val="333333">
                <a:alpha val="65000"/>
              </a:srgbClr>
            </a:outerShdw>
          </a:effectLst>
        </p:spPr>
      </p:pic>
      <p:pic>
        <p:nvPicPr>
          <p:cNvPr id="33" name="Picture 32" descr="Man signing a document">
            <a:extLst>
              <a:ext uri="{FF2B5EF4-FFF2-40B4-BE49-F238E27FC236}">
                <a16:creationId xmlns:a16="http://schemas.microsoft.com/office/drawing/2014/main" id="{2D16B064-07D6-4A7B-8378-1E790593F2C8}"/>
              </a:ext>
            </a:extLst>
          </p:cNvPr>
          <p:cNvPicPr>
            <a:picLocks noChangeAspect="1"/>
          </p:cNvPicPr>
          <p:nvPr/>
        </p:nvPicPr>
        <p:blipFill>
          <a:blip r:embed="rId11"/>
          <a:stretch>
            <a:fillRect/>
          </a:stretch>
        </p:blipFill>
        <p:spPr>
          <a:xfrm>
            <a:off x="11411744" y="5271364"/>
            <a:ext cx="3535902" cy="2424042"/>
          </a:xfrm>
          <a:prstGeom prst="rect">
            <a:avLst/>
          </a:prstGeom>
          <a:ln>
            <a:noFill/>
          </a:ln>
          <a:effectLst>
            <a:outerShdw blurRad="292100" dist="139700" dir="2700000" algn="tl" rotWithShape="0">
              <a:srgbClr val="333333">
                <a:alpha val="65000"/>
              </a:srgbClr>
            </a:outerShdw>
          </a:effectLst>
        </p:spPr>
      </p:pic>
      <p:sp>
        <p:nvSpPr>
          <p:cNvPr id="34" name="TextBox 33">
            <a:extLst>
              <a:ext uri="{FF2B5EF4-FFF2-40B4-BE49-F238E27FC236}">
                <a16:creationId xmlns:a16="http://schemas.microsoft.com/office/drawing/2014/main" id="{7B03DC0A-9D95-4341-BF2D-CECC3B2CF061}"/>
              </a:ext>
            </a:extLst>
          </p:cNvPr>
          <p:cNvSpPr txBox="1"/>
          <p:nvPr/>
        </p:nvSpPr>
        <p:spPr>
          <a:xfrm>
            <a:off x="2191544" y="4247296"/>
            <a:ext cx="4079563" cy="400110"/>
          </a:xfrm>
          <a:prstGeom prst="rect">
            <a:avLst/>
          </a:prstGeom>
          <a:noFill/>
        </p:spPr>
        <p:txBody>
          <a:bodyPr wrap="square" rtlCol="0">
            <a:spAutoFit/>
          </a:bodyPr>
          <a:lstStyle/>
          <a:p>
            <a:r>
              <a:rPr lang="en-US" sz="2000" b="1" dirty="0"/>
              <a:t>Visit www.squire-statement.org/</a:t>
            </a:r>
          </a:p>
        </p:txBody>
      </p:sp>
      <p:sp>
        <p:nvSpPr>
          <p:cNvPr id="35" name="TextBox 34">
            <a:extLst>
              <a:ext uri="{FF2B5EF4-FFF2-40B4-BE49-F238E27FC236}">
                <a16:creationId xmlns:a16="http://schemas.microsoft.com/office/drawing/2014/main" id="{6A965A72-3131-46E0-95D8-6952230F35CC}"/>
              </a:ext>
            </a:extLst>
          </p:cNvPr>
          <p:cNvSpPr txBox="1"/>
          <p:nvPr/>
        </p:nvSpPr>
        <p:spPr>
          <a:xfrm>
            <a:off x="6483256" y="8133496"/>
            <a:ext cx="4237686" cy="400110"/>
          </a:xfrm>
          <a:prstGeom prst="rect">
            <a:avLst/>
          </a:prstGeom>
          <a:noFill/>
        </p:spPr>
        <p:txBody>
          <a:bodyPr wrap="square" rtlCol="0">
            <a:spAutoFit/>
          </a:bodyPr>
          <a:lstStyle/>
          <a:p>
            <a:r>
              <a:rPr lang="en-US" sz="2000" b="1" dirty="0"/>
              <a:t>Identify SQUIRE friendly journals</a:t>
            </a:r>
          </a:p>
        </p:txBody>
      </p:sp>
      <p:sp>
        <p:nvSpPr>
          <p:cNvPr id="36" name="TextBox 35">
            <a:extLst>
              <a:ext uri="{FF2B5EF4-FFF2-40B4-BE49-F238E27FC236}">
                <a16:creationId xmlns:a16="http://schemas.microsoft.com/office/drawing/2014/main" id="{FCA13908-81A8-48CE-BD57-DE66BB888BC2}"/>
              </a:ext>
            </a:extLst>
          </p:cNvPr>
          <p:cNvSpPr txBox="1"/>
          <p:nvPr/>
        </p:nvSpPr>
        <p:spPr>
          <a:xfrm>
            <a:off x="2115344" y="8133496"/>
            <a:ext cx="4079563" cy="400110"/>
          </a:xfrm>
          <a:prstGeom prst="rect">
            <a:avLst/>
          </a:prstGeom>
          <a:noFill/>
        </p:spPr>
        <p:txBody>
          <a:bodyPr wrap="square" rtlCol="0">
            <a:spAutoFit/>
          </a:bodyPr>
          <a:lstStyle/>
          <a:p>
            <a:r>
              <a:rPr lang="en-US" sz="2000" b="1" dirty="0"/>
              <a:t>       Review glossary of terms</a:t>
            </a:r>
          </a:p>
        </p:txBody>
      </p:sp>
      <p:sp>
        <p:nvSpPr>
          <p:cNvPr id="37" name="TextBox 36">
            <a:extLst>
              <a:ext uri="{FF2B5EF4-FFF2-40B4-BE49-F238E27FC236}">
                <a16:creationId xmlns:a16="http://schemas.microsoft.com/office/drawing/2014/main" id="{6CA8F618-099E-43E6-BD13-424AF567B682}"/>
              </a:ext>
            </a:extLst>
          </p:cNvPr>
          <p:cNvSpPr txBox="1"/>
          <p:nvPr/>
        </p:nvSpPr>
        <p:spPr>
          <a:xfrm>
            <a:off x="10890772" y="8133496"/>
            <a:ext cx="4635772" cy="400110"/>
          </a:xfrm>
          <a:prstGeom prst="rect">
            <a:avLst/>
          </a:prstGeom>
          <a:noFill/>
        </p:spPr>
        <p:txBody>
          <a:bodyPr wrap="square" rtlCol="0">
            <a:spAutoFit/>
          </a:bodyPr>
          <a:lstStyle/>
          <a:p>
            <a:r>
              <a:rPr lang="en-US" sz="2000" b="1" dirty="0"/>
              <a:t> Review checklist prior to submitting</a:t>
            </a:r>
          </a:p>
        </p:txBody>
      </p:sp>
      <p:sp>
        <p:nvSpPr>
          <p:cNvPr id="38" name="TextBox 37">
            <a:extLst>
              <a:ext uri="{FF2B5EF4-FFF2-40B4-BE49-F238E27FC236}">
                <a16:creationId xmlns:a16="http://schemas.microsoft.com/office/drawing/2014/main" id="{B189F75B-6453-4EAE-8A6B-92AD9798FB1D}"/>
              </a:ext>
            </a:extLst>
          </p:cNvPr>
          <p:cNvSpPr txBox="1"/>
          <p:nvPr/>
        </p:nvSpPr>
        <p:spPr>
          <a:xfrm>
            <a:off x="10933144" y="4266406"/>
            <a:ext cx="4898200" cy="400110"/>
          </a:xfrm>
          <a:prstGeom prst="rect">
            <a:avLst/>
          </a:prstGeom>
          <a:noFill/>
        </p:spPr>
        <p:txBody>
          <a:bodyPr wrap="square" rtlCol="0">
            <a:spAutoFit/>
          </a:bodyPr>
          <a:lstStyle/>
          <a:p>
            <a:r>
              <a:rPr lang="en-US" sz="2000" b="1" dirty="0"/>
              <a:t>  Read Explanation &amp; Elaboration pdf</a:t>
            </a:r>
          </a:p>
        </p:txBody>
      </p:sp>
      <p:sp>
        <p:nvSpPr>
          <p:cNvPr id="39" name="TextBox 38">
            <a:extLst>
              <a:ext uri="{FF2B5EF4-FFF2-40B4-BE49-F238E27FC236}">
                <a16:creationId xmlns:a16="http://schemas.microsoft.com/office/drawing/2014/main" id="{2327F9B0-15A2-46AA-94FD-CC974DFC7900}"/>
              </a:ext>
            </a:extLst>
          </p:cNvPr>
          <p:cNvSpPr txBox="1"/>
          <p:nvPr/>
        </p:nvSpPr>
        <p:spPr>
          <a:xfrm>
            <a:off x="6382544" y="4274585"/>
            <a:ext cx="4521087" cy="400110"/>
          </a:xfrm>
          <a:prstGeom prst="rect">
            <a:avLst/>
          </a:prstGeom>
          <a:noFill/>
        </p:spPr>
        <p:txBody>
          <a:bodyPr wrap="square" rtlCol="0">
            <a:spAutoFit/>
          </a:bodyPr>
          <a:lstStyle/>
          <a:p>
            <a:r>
              <a:rPr lang="en-US" sz="2000" b="1" dirty="0"/>
              <a:t>   Practice using V.2.0 guidelines</a:t>
            </a:r>
          </a:p>
        </p:txBody>
      </p:sp>
      <p:sp>
        <p:nvSpPr>
          <p:cNvPr id="7" name="Callout: Bent Line 6">
            <a:extLst>
              <a:ext uri="{FF2B5EF4-FFF2-40B4-BE49-F238E27FC236}">
                <a16:creationId xmlns:a16="http://schemas.microsoft.com/office/drawing/2014/main" id="{5E9ACE93-C605-8CD2-0502-5FB11ADAF553}"/>
              </a:ext>
            </a:extLst>
          </p:cNvPr>
          <p:cNvSpPr/>
          <p:nvPr/>
        </p:nvSpPr>
        <p:spPr>
          <a:xfrm>
            <a:off x="197726" y="2056607"/>
            <a:ext cx="3262562" cy="1661788"/>
          </a:xfrm>
          <a:prstGeom prst="borderCallout2">
            <a:avLst>
              <a:gd name="adj1" fmla="val 23335"/>
              <a:gd name="adj2" fmla="val 99882"/>
              <a:gd name="adj3" fmla="val 20279"/>
              <a:gd name="adj4" fmla="val 104784"/>
              <a:gd name="adj5" fmla="val -15178"/>
              <a:gd name="adj6" fmla="val 139538"/>
            </a:avLst>
          </a:prstGeom>
          <a:solidFill>
            <a:schemeClr val="tx1">
              <a:lumMod val="85000"/>
              <a:lumOff val="15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470549B-252E-8EDA-C5A6-344AEF4E30E1}"/>
              </a:ext>
            </a:extLst>
          </p:cNvPr>
          <p:cNvSpPr txBox="1"/>
          <p:nvPr/>
        </p:nvSpPr>
        <p:spPr>
          <a:xfrm>
            <a:off x="502008" y="2010946"/>
            <a:ext cx="2805979" cy="1569660"/>
          </a:xfrm>
          <a:prstGeom prst="rect">
            <a:avLst/>
          </a:prstGeom>
          <a:noFill/>
        </p:spPr>
        <p:txBody>
          <a:bodyPr wrap="square" rtlCol="0">
            <a:spAutoFit/>
          </a:bodyPr>
          <a:lstStyle/>
          <a:p>
            <a:r>
              <a:rPr lang="en-US" sz="2400" b="1" dirty="0">
                <a:solidFill>
                  <a:schemeClr val="bg1"/>
                </a:solidFill>
              </a:rPr>
              <a:t>TIDieR: </a:t>
            </a:r>
            <a:r>
              <a:rPr lang="en-US" sz="2400" u="sng" dirty="0">
                <a:solidFill>
                  <a:schemeClr val="bg1"/>
                </a:solidFill>
                <a:hlinkClick r:id="rId12">
                  <a:extLst>
                    <a:ext uri="{A12FA001-AC4F-418D-AE19-62706E023703}">
                      <ahyp:hlinkClr xmlns:ahyp="http://schemas.microsoft.com/office/drawing/2018/hyperlinkcolor" val="tx"/>
                    </a:ext>
                  </a:extLst>
                </a:hlinkClick>
              </a:rPr>
              <a:t>www.consort-statement.org/</a:t>
            </a:r>
            <a:r>
              <a:rPr lang="en-US" sz="2400" u="sng" dirty="0">
                <a:solidFill>
                  <a:schemeClr val="bg1"/>
                </a:solidFill>
              </a:rPr>
              <a:t> resources/tidier-2 </a:t>
            </a:r>
          </a:p>
        </p:txBody>
      </p:sp>
      <p:sp>
        <p:nvSpPr>
          <p:cNvPr id="16" name="Oval 15">
            <a:extLst>
              <a:ext uri="{FF2B5EF4-FFF2-40B4-BE49-F238E27FC236}">
                <a16:creationId xmlns:a16="http://schemas.microsoft.com/office/drawing/2014/main" id="{127BB68B-BD6E-1564-39AF-96F817BAFDAA}"/>
              </a:ext>
            </a:extLst>
          </p:cNvPr>
          <p:cNvSpPr/>
          <p:nvPr/>
        </p:nvSpPr>
        <p:spPr>
          <a:xfrm>
            <a:off x="6340171" y="7964705"/>
            <a:ext cx="4380771" cy="750181"/>
          </a:xfrm>
          <a:prstGeom prst="ellipse">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881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57186" y="2513806"/>
            <a:ext cx="16418483" cy="7111077"/>
          </a:xfrm>
        </p:spPr>
        <p:txBody>
          <a:bodyPr>
            <a:normAutofit/>
          </a:bodyPr>
          <a:lstStyle/>
          <a:p>
            <a:endParaRPr lang="en-US" sz="4000" dirty="0"/>
          </a:p>
          <a:p>
            <a:pPr marL="738188" indent="-452438"/>
            <a:r>
              <a:rPr lang="en-US" sz="4000" dirty="0"/>
              <a:t>Am J Prev Med</a:t>
            </a:r>
          </a:p>
          <a:p>
            <a:pPr marL="738188" indent="-452438"/>
            <a:r>
              <a:rPr lang="en-US" sz="4000" dirty="0"/>
              <a:t>BMJ Quality and Safety</a:t>
            </a:r>
          </a:p>
          <a:p>
            <a:pPr marL="738188" indent="-452438"/>
            <a:r>
              <a:rPr lang="en-US" sz="4000" dirty="0"/>
              <a:t>Joint Commission Journal</a:t>
            </a:r>
          </a:p>
          <a:p>
            <a:pPr marL="738188" indent="-452438"/>
            <a:r>
              <a:rPr lang="en-US" sz="4000" dirty="0"/>
              <a:t>J. Nursing Care Management</a:t>
            </a:r>
          </a:p>
          <a:p>
            <a:pPr marL="738188" indent="-452438"/>
            <a:r>
              <a:rPr lang="en-US" sz="4000" dirty="0"/>
              <a:t>J Healthcare Quality</a:t>
            </a:r>
          </a:p>
          <a:p>
            <a:pPr marL="738188" indent="-452438"/>
            <a:r>
              <a:rPr lang="en-US" sz="4000" dirty="0"/>
              <a:t>Annals of Internal Medicine</a:t>
            </a:r>
          </a:p>
          <a:p>
            <a:pPr marL="738188" indent="-452438"/>
            <a:r>
              <a:rPr lang="en-US" sz="4000" dirty="0"/>
              <a:t>Am J Critical Care</a:t>
            </a:r>
          </a:p>
          <a:p>
            <a:pPr marL="738188" indent="-452438"/>
            <a:r>
              <a:rPr lang="en-US" sz="4000" dirty="0"/>
              <a:t>Canadian J Diabetes</a:t>
            </a:r>
          </a:p>
          <a:p>
            <a:pPr marL="738188" indent="-452438"/>
            <a:r>
              <a:rPr lang="en-US" sz="4000" dirty="0"/>
              <a:t>Circ Cardiovascular Quality and Outcomes</a:t>
            </a:r>
          </a:p>
        </p:txBody>
      </p:sp>
      <p:sp>
        <p:nvSpPr>
          <p:cNvPr id="2" name="Title 1"/>
          <p:cNvSpPr>
            <a:spLocks noGrp="1"/>
          </p:cNvSpPr>
          <p:nvPr>
            <p:ph type="title"/>
          </p:nvPr>
        </p:nvSpPr>
        <p:spPr/>
        <p:txBody>
          <a:bodyPr>
            <a:normAutofit/>
          </a:bodyPr>
          <a:lstStyle/>
          <a:p>
            <a:r>
              <a:rPr lang="en-AU" sz="5000" b="1" dirty="0"/>
              <a:t>Journals that publish QI work (not an exhaustive list)</a:t>
            </a:r>
          </a:p>
        </p:txBody>
      </p:sp>
      <p:sp>
        <p:nvSpPr>
          <p:cNvPr id="7" name="Slide Number Placeholder 6">
            <a:extLst>
              <a:ext uri="{FF2B5EF4-FFF2-40B4-BE49-F238E27FC236}">
                <a16:creationId xmlns:a16="http://schemas.microsoft.com/office/drawing/2014/main" id="{DA580B98-D3D9-4A36-AB55-82F72DC4C9C5}"/>
              </a:ext>
            </a:extLst>
          </p:cNvPr>
          <p:cNvSpPr>
            <a:spLocks noGrp="1"/>
          </p:cNvSpPr>
          <p:nvPr>
            <p:ph type="sldNum" sz="quarter" idx="13"/>
          </p:nvPr>
        </p:nvSpPr>
        <p:spPr/>
        <p:txBody>
          <a:bodyPr/>
          <a:lstStyle/>
          <a:p>
            <a:fld id="{E917DE0E-AFB1-41FD-BC35-27DB61CA125F}" type="slidenum">
              <a:rPr lang="en-AU" smtClean="0"/>
              <a:pPr/>
              <a:t>42</a:t>
            </a:fld>
            <a:endParaRPr lang="en-AU" dirty="0"/>
          </a:p>
        </p:txBody>
      </p:sp>
      <p:sp>
        <p:nvSpPr>
          <p:cNvPr id="8" name="Footer Placeholder 3">
            <a:extLst>
              <a:ext uri="{FF2B5EF4-FFF2-40B4-BE49-F238E27FC236}">
                <a16:creationId xmlns:a16="http://schemas.microsoft.com/office/drawing/2014/main" id="{CCCA6434-600B-8499-3E54-4564E0B3E0BE}"/>
              </a:ext>
            </a:extLst>
          </p:cNvPr>
          <p:cNvSpPr txBox="1">
            <a:spLocks/>
          </p:cNvSpPr>
          <p:nvPr/>
        </p:nvSpPr>
        <p:spPr>
          <a:xfrm>
            <a:off x="4934744" y="9316133"/>
            <a:ext cx="7920000" cy="308750"/>
          </a:xfrm>
          <a:prstGeom prst="rect">
            <a:avLst/>
          </a:prstGeom>
        </p:spPr>
        <p:txBody>
          <a:bodyPr vert="horz" lIns="0" tIns="0" rIns="0" bIns="0" rtlCol="0" anchor="ctr"/>
          <a:lstStyle>
            <a:defPPr>
              <a:defRPr lang="en-US"/>
            </a:defPPr>
            <a:lvl1pPr marL="0" algn="ct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r>
              <a:rPr lang="en-AU"/>
              <a:t>CDC/ACPM Learning Collaborative Webinar Series</a:t>
            </a:r>
            <a:endParaRPr lang="en-AU" dirty="0"/>
          </a:p>
        </p:txBody>
      </p:sp>
    </p:spTree>
    <p:extLst>
      <p:ext uri="{BB962C8B-B14F-4D97-AF65-F5344CB8AC3E}">
        <p14:creationId xmlns:p14="http://schemas.microsoft.com/office/powerpoint/2010/main" val="336774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57186" y="2513806"/>
            <a:ext cx="16418483" cy="7111077"/>
          </a:xfrm>
        </p:spPr>
        <p:txBody>
          <a:bodyPr>
            <a:normAutofit/>
          </a:bodyPr>
          <a:lstStyle/>
          <a:p>
            <a:endParaRPr lang="en-US" sz="4000" dirty="0"/>
          </a:p>
          <a:p>
            <a:pPr marL="738188" indent="-452438"/>
            <a:r>
              <a:rPr lang="en-US" sz="4000" dirty="0"/>
              <a:t>There is value in reporting QI work.</a:t>
            </a:r>
          </a:p>
          <a:p>
            <a:pPr marL="738188" indent="-452438"/>
            <a:endParaRPr lang="en-US" sz="4000" dirty="0"/>
          </a:p>
          <a:p>
            <a:pPr marL="738188" indent="-452438"/>
            <a:r>
              <a:rPr lang="en-US" sz="4000" dirty="0"/>
              <a:t>Reporting guidelines are helpful in communicating the results of QI work to others.</a:t>
            </a:r>
          </a:p>
          <a:p>
            <a:pPr marL="738188" indent="-452438"/>
            <a:endParaRPr lang="en-US" sz="4000" dirty="0"/>
          </a:p>
          <a:p>
            <a:pPr marL="738188" indent="-452438"/>
            <a:r>
              <a:rPr lang="en-US" sz="4000" dirty="0"/>
              <a:t>The SQUIRE guidelines are especially useful tool to instruct authors in how to write up their QI work.</a:t>
            </a:r>
          </a:p>
        </p:txBody>
      </p:sp>
      <p:sp>
        <p:nvSpPr>
          <p:cNvPr id="2" name="Title 1"/>
          <p:cNvSpPr>
            <a:spLocks noGrp="1"/>
          </p:cNvSpPr>
          <p:nvPr>
            <p:ph type="title"/>
          </p:nvPr>
        </p:nvSpPr>
        <p:spPr/>
        <p:txBody>
          <a:bodyPr>
            <a:normAutofit/>
          </a:bodyPr>
          <a:lstStyle/>
          <a:p>
            <a:r>
              <a:rPr lang="en-AU" sz="5000" b="1" dirty="0"/>
              <a:t>Session Summary</a:t>
            </a:r>
          </a:p>
        </p:txBody>
      </p:sp>
      <p:sp>
        <p:nvSpPr>
          <p:cNvPr id="7" name="Slide Number Placeholder 6">
            <a:extLst>
              <a:ext uri="{FF2B5EF4-FFF2-40B4-BE49-F238E27FC236}">
                <a16:creationId xmlns:a16="http://schemas.microsoft.com/office/drawing/2014/main" id="{DA580B98-D3D9-4A36-AB55-82F72DC4C9C5}"/>
              </a:ext>
            </a:extLst>
          </p:cNvPr>
          <p:cNvSpPr>
            <a:spLocks noGrp="1"/>
          </p:cNvSpPr>
          <p:nvPr>
            <p:ph type="sldNum" sz="quarter" idx="13"/>
          </p:nvPr>
        </p:nvSpPr>
        <p:spPr/>
        <p:txBody>
          <a:bodyPr/>
          <a:lstStyle/>
          <a:p>
            <a:fld id="{E917DE0E-AFB1-41FD-BC35-27DB61CA125F}" type="slidenum">
              <a:rPr lang="en-AU" smtClean="0"/>
              <a:pPr/>
              <a:t>43</a:t>
            </a:fld>
            <a:endParaRPr lang="en-AU" dirty="0"/>
          </a:p>
        </p:txBody>
      </p:sp>
      <p:sp>
        <p:nvSpPr>
          <p:cNvPr id="8" name="Footer Placeholder 3">
            <a:extLst>
              <a:ext uri="{FF2B5EF4-FFF2-40B4-BE49-F238E27FC236}">
                <a16:creationId xmlns:a16="http://schemas.microsoft.com/office/drawing/2014/main" id="{CCCA6434-600B-8499-3E54-4564E0B3E0BE}"/>
              </a:ext>
            </a:extLst>
          </p:cNvPr>
          <p:cNvSpPr txBox="1">
            <a:spLocks/>
          </p:cNvSpPr>
          <p:nvPr/>
        </p:nvSpPr>
        <p:spPr>
          <a:xfrm>
            <a:off x="4934744" y="9316133"/>
            <a:ext cx="7920000" cy="308750"/>
          </a:xfrm>
          <a:prstGeom prst="rect">
            <a:avLst/>
          </a:prstGeom>
        </p:spPr>
        <p:txBody>
          <a:bodyPr vert="horz" lIns="0" tIns="0" rIns="0" bIns="0" rtlCol="0" anchor="ctr"/>
          <a:lstStyle>
            <a:defPPr>
              <a:defRPr lang="en-US"/>
            </a:defPPr>
            <a:lvl1pPr marL="0" algn="ct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r>
              <a:rPr lang="en-AU" dirty="0"/>
              <a:t>CDC/ACPM Learning Collaborative Webinar Series</a:t>
            </a:r>
          </a:p>
        </p:txBody>
      </p:sp>
    </p:spTree>
    <p:extLst>
      <p:ext uri="{BB962C8B-B14F-4D97-AF65-F5344CB8AC3E}">
        <p14:creationId xmlns:p14="http://schemas.microsoft.com/office/powerpoint/2010/main" val="19887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644EAA2-1486-537F-210F-DCD8F81BC893}"/>
              </a:ext>
            </a:extLst>
          </p:cNvPr>
          <p:cNvSpPr>
            <a:spLocks noGrp="1"/>
          </p:cNvSpPr>
          <p:nvPr>
            <p:ph type="ftr" sz="quarter" idx="11"/>
          </p:nvPr>
        </p:nvSpPr>
        <p:spPr/>
        <p:txBody>
          <a:bodyPr/>
          <a:lstStyle/>
          <a:p>
            <a:pPr algn="ctr"/>
            <a:r>
              <a:rPr lang="en-AU" dirty="0"/>
              <a:t>CDC/ACPM Learning Collaborative Webinar Series</a:t>
            </a:r>
          </a:p>
          <a:p>
            <a:pPr algn="ctr"/>
            <a:endParaRPr lang="en-AU" dirty="0"/>
          </a:p>
        </p:txBody>
      </p:sp>
      <p:sp>
        <p:nvSpPr>
          <p:cNvPr id="5" name="Slide Number Placeholder 4">
            <a:extLst>
              <a:ext uri="{FF2B5EF4-FFF2-40B4-BE49-F238E27FC236}">
                <a16:creationId xmlns:a16="http://schemas.microsoft.com/office/drawing/2014/main" id="{FA0FE353-D6FE-701A-B2BC-6D1E4302E085}"/>
              </a:ext>
            </a:extLst>
          </p:cNvPr>
          <p:cNvSpPr>
            <a:spLocks noGrp="1"/>
          </p:cNvSpPr>
          <p:nvPr>
            <p:ph type="sldNum" sz="quarter" idx="12"/>
          </p:nvPr>
        </p:nvSpPr>
        <p:spPr/>
        <p:txBody>
          <a:bodyPr/>
          <a:lstStyle/>
          <a:p>
            <a:fld id="{E917DE0E-AFB1-41FD-BC35-27DB61CA125F}" type="slidenum">
              <a:rPr lang="en-AU" smtClean="0"/>
              <a:pPr/>
              <a:t>44</a:t>
            </a:fld>
            <a:endParaRPr lang="en-AU" dirty="0"/>
          </a:p>
        </p:txBody>
      </p:sp>
      <p:sp>
        <p:nvSpPr>
          <p:cNvPr id="6" name="TextBox 5">
            <a:extLst>
              <a:ext uri="{FF2B5EF4-FFF2-40B4-BE49-F238E27FC236}">
                <a16:creationId xmlns:a16="http://schemas.microsoft.com/office/drawing/2014/main" id="{B00D87BF-F794-13CA-5F7A-D87FEE2FF950}"/>
              </a:ext>
            </a:extLst>
          </p:cNvPr>
          <p:cNvSpPr txBox="1"/>
          <p:nvPr/>
        </p:nvSpPr>
        <p:spPr>
          <a:xfrm>
            <a:off x="1277144" y="3473658"/>
            <a:ext cx="17297400" cy="3170099"/>
          </a:xfrm>
          <a:prstGeom prst="rect">
            <a:avLst/>
          </a:prstGeom>
          <a:noFill/>
        </p:spPr>
        <p:txBody>
          <a:bodyPr wrap="square" rtlCol="0">
            <a:spAutoFit/>
          </a:bodyPr>
          <a:lstStyle/>
          <a:p>
            <a:r>
              <a:rPr lang="en-US" sz="20000" b="1" dirty="0">
                <a:solidFill>
                  <a:schemeClr val="bg1"/>
                </a:solidFill>
                <a:effectLst>
                  <a:outerShdw blurRad="38100" dist="38100" dir="2700000" algn="tl">
                    <a:srgbClr val="000000">
                      <a:alpha val="43137"/>
                    </a:srgbClr>
                  </a:outerShdw>
                </a:effectLst>
                <a:latin typeface="Viner Hand ITC" panose="03070502030502020203" pitchFamily="66" charset="0"/>
              </a:rPr>
              <a:t>Thank You</a:t>
            </a:r>
          </a:p>
        </p:txBody>
      </p:sp>
    </p:spTree>
    <p:extLst>
      <p:ext uri="{BB962C8B-B14F-4D97-AF65-F5344CB8AC3E}">
        <p14:creationId xmlns:p14="http://schemas.microsoft.com/office/powerpoint/2010/main" val="426108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57186" y="2513806"/>
            <a:ext cx="16418483" cy="7111077"/>
          </a:xfrm>
        </p:spPr>
        <p:txBody>
          <a:bodyPr>
            <a:normAutofit/>
          </a:bodyPr>
          <a:lstStyle/>
          <a:p>
            <a:endParaRPr lang="en-US" sz="4000" dirty="0"/>
          </a:p>
          <a:p>
            <a:pPr marL="285750" indent="0">
              <a:buNone/>
            </a:pPr>
            <a:endParaRPr lang="en-US" sz="4000" dirty="0"/>
          </a:p>
          <a:p>
            <a:pPr marL="285750" indent="0">
              <a:buNone/>
            </a:pPr>
            <a:r>
              <a:rPr lang="en-US" sz="4500" dirty="0"/>
              <a:t>If </a:t>
            </a:r>
            <a:r>
              <a:rPr lang="en-US" sz="4500" dirty="0">
                <a:latin typeface="+mj-lt"/>
              </a:rPr>
              <a:t>you have follow-up questions:</a:t>
            </a:r>
          </a:p>
          <a:p>
            <a:pPr marL="285750" indent="0">
              <a:buNone/>
            </a:pPr>
            <a:endParaRPr lang="en-US" sz="4500" dirty="0">
              <a:latin typeface="+mj-lt"/>
            </a:endParaRPr>
          </a:p>
          <a:p>
            <a:pPr marL="285750" indent="0">
              <a:buNone/>
            </a:pPr>
            <a:r>
              <a:rPr lang="en-US" sz="4500" dirty="0">
                <a:latin typeface="+mj-lt"/>
              </a:rPr>
              <a:t>    Please reach out to Dr. Stacey Schott at </a:t>
            </a:r>
            <a:r>
              <a:rPr lang="en-US" sz="4500" dirty="0">
                <a:latin typeface="+mj-lt"/>
                <a:hlinkClick r:id="rId3"/>
              </a:rPr>
              <a:t>sschott3@jh.edu</a:t>
            </a:r>
            <a:endParaRPr lang="en-US" sz="4500" dirty="0">
              <a:latin typeface="+mj-lt"/>
            </a:endParaRPr>
          </a:p>
          <a:p>
            <a:pPr marL="285750" indent="0">
              <a:buNone/>
            </a:pPr>
            <a:endParaRPr lang="en-US" sz="4500" dirty="0">
              <a:latin typeface="+mj-lt"/>
            </a:endParaRPr>
          </a:p>
          <a:p>
            <a:pPr marL="285750" indent="0">
              <a:buNone/>
            </a:pPr>
            <a:r>
              <a:rPr lang="en-US" sz="4500" dirty="0"/>
              <a:t>    We are happy to assist with any questions.</a:t>
            </a:r>
          </a:p>
        </p:txBody>
      </p:sp>
      <p:sp>
        <p:nvSpPr>
          <p:cNvPr id="2" name="Title 1"/>
          <p:cNvSpPr>
            <a:spLocks noGrp="1"/>
          </p:cNvSpPr>
          <p:nvPr>
            <p:ph type="title"/>
          </p:nvPr>
        </p:nvSpPr>
        <p:spPr/>
        <p:txBody>
          <a:bodyPr>
            <a:normAutofit/>
          </a:bodyPr>
          <a:lstStyle/>
          <a:p>
            <a:r>
              <a:rPr lang="en-AU" sz="5000" b="1" dirty="0"/>
              <a:t> Contact Information</a:t>
            </a:r>
          </a:p>
        </p:txBody>
      </p:sp>
      <p:sp>
        <p:nvSpPr>
          <p:cNvPr id="7" name="Slide Number Placeholder 6">
            <a:extLst>
              <a:ext uri="{FF2B5EF4-FFF2-40B4-BE49-F238E27FC236}">
                <a16:creationId xmlns:a16="http://schemas.microsoft.com/office/drawing/2014/main" id="{DA580B98-D3D9-4A36-AB55-82F72DC4C9C5}"/>
              </a:ext>
            </a:extLst>
          </p:cNvPr>
          <p:cNvSpPr>
            <a:spLocks noGrp="1"/>
          </p:cNvSpPr>
          <p:nvPr>
            <p:ph type="sldNum" sz="quarter" idx="13"/>
          </p:nvPr>
        </p:nvSpPr>
        <p:spPr/>
        <p:txBody>
          <a:bodyPr/>
          <a:lstStyle/>
          <a:p>
            <a:fld id="{E917DE0E-AFB1-41FD-BC35-27DB61CA125F}" type="slidenum">
              <a:rPr lang="en-AU" smtClean="0"/>
              <a:pPr/>
              <a:t>45</a:t>
            </a:fld>
            <a:endParaRPr lang="en-AU" dirty="0"/>
          </a:p>
        </p:txBody>
      </p:sp>
      <p:sp>
        <p:nvSpPr>
          <p:cNvPr id="8" name="Footer Placeholder 3">
            <a:extLst>
              <a:ext uri="{FF2B5EF4-FFF2-40B4-BE49-F238E27FC236}">
                <a16:creationId xmlns:a16="http://schemas.microsoft.com/office/drawing/2014/main" id="{CCCA6434-600B-8499-3E54-4564E0B3E0BE}"/>
              </a:ext>
            </a:extLst>
          </p:cNvPr>
          <p:cNvSpPr txBox="1">
            <a:spLocks/>
          </p:cNvSpPr>
          <p:nvPr/>
        </p:nvSpPr>
        <p:spPr>
          <a:xfrm>
            <a:off x="4934744" y="9316133"/>
            <a:ext cx="7920000" cy="308750"/>
          </a:xfrm>
          <a:prstGeom prst="rect">
            <a:avLst/>
          </a:prstGeom>
        </p:spPr>
        <p:txBody>
          <a:bodyPr vert="horz" lIns="0" tIns="0" rIns="0" bIns="0" rtlCol="0" anchor="ctr"/>
          <a:lstStyle>
            <a:defPPr>
              <a:defRPr lang="en-US"/>
            </a:defPPr>
            <a:lvl1pPr marL="0" algn="ct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r>
              <a:rPr lang="en-AU"/>
              <a:t>CDC/ACPM Learning Collaborative Webinar Series</a:t>
            </a:r>
            <a:endParaRPr lang="en-AU" dirty="0"/>
          </a:p>
        </p:txBody>
      </p:sp>
    </p:spTree>
    <p:extLst>
      <p:ext uri="{BB962C8B-B14F-4D97-AF65-F5344CB8AC3E}">
        <p14:creationId xmlns:p14="http://schemas.microsoft.com/office/powerpoint/2010/main" val="1103567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680C33-E0AC-404C-9D00-891B58E1D462}"/>
              </a:ext>
            </a:extLst>
          </p:cNvPr>
          <p:cNvSpPr>
            <a:spLocks noGrp="1"/>
          </p:cNvSpPr>
          <p:nvPr>
            <p:ph type="sldNum" sz="quarter" idx="13"/>
          </p:nvPr>
        </p:nvSpPr>
        <p:spPr/>
        <p:txBody>
          <a:bodyPr/>
          <a:lstStyle/>
          <a:p>
            <a:fld id="{E917DE0E-AFB1-41FD-BC35-27DB61CA125F}" type="slidenum">
              <a:rPr lang="en-AU" smtClean="0"/>
              <a:pPr/>
              <a:t>46</a:t>
            </a:fld>
            <a:endParaRPr lang="en-AU" dirty="0"/>
          </a:p>
        </p:txBody>
      </p:sp>
      <p:pic>
        <p:nvPicPr>
          <p:cNvPr id="3" name="Picture 2">
            <a:extLst>
              <a:ext uri="{FF2B5EF4-FFF2-40B4-BE49-F238E27FC236}">
                <a16:creationId xmlns:a16="http://schemas.microsoft.com/office/drawing/2014/main" id="{90769A0E-2E58-9EFF-0B54-3A29F72C765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76995"/>
            <a:ext cx="17373600" cy="9829007"/>
          </a:xfrm>
          <a:prstGeom prst="rect">
            <a:avLst/>
          </a:prstGeom>
        </p:spPr>
      </p:pic>
    </p:spTree>
    <p:extLst>
      <p:ext uri="{BB962C8B-B14F-4D97-AF65-F5344CB8AC3E}">
        <p14:creationId xmlns:p14="http://schemas.microsoft.com/office/powerpoint/2010/main" val="1473065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4CF3E88-14C9-4A55-BE0B-916965E7315A}"/>
              </a:ext>
            </a:extLst>
          </p:cNvPr>
          <p:cNvSpPr>
            <a:spLocks noGrp="1"/>
          </p:cNvSpPr>
          <p:nvPr>
            <p:ph type="ftr" sz="quarter" idx="12"/>
          </p:nvPr>
        </p:nvSpPr>
        <p:spPr>
          <a:xfrm>
            <a:off x="4934744" y="9316133"/>
            <a:ext cx="7920000" cy="308750"/>
          </a:xfrm>
        </p:spPr>
        <p:txBody>
          <a:bodyPr/>
          <a:lstStyle/>
          <a:p>
            <a:pPr algn="ctr"/>
            <a:r>
              <a:rPr lang="en-AU" dirty="0"/>
              <a:t>CDC/ACPM Learning Collaborative Webinar Series</a:t>
            </a:r>
          </a:p>
        </p:txBody>
      </p:sp>
      <p:sp>
        <p:nvSpPr>
          <p:cNvPr id="5" name="Slide Number Placeholder 4">
            <a:extLst>
              <a:ext uri="{FF2B5EF4-FFF2-40B4-BE49-F238E27FC236}">
                <a16:creationId xmlns:a16="http://schemas.microsoft.com/office/drawing/2014/main" id="{3D6C6117-982B-47CB-8405-47F872D6D9FA}"/>
              </a:ext>
            </a:extLst>
          </p:cNvPr>
          <p:cNvSpPr>
            <a:spLocks noGrp="1"/>
          </p:cNvSpPr>
          <p:nvPr>
            <p:ph type="sldNum" sz="quarter" idx="13"/>
          </p:nvPr>
        </p:nvSpPr>
        <p:spPr/>
        <p:txBody>
          <a:bodyPr/>
          <a:lstStyle/>
          <a:p>
            <a:fld id="{E917DE0E-AFB1-41FD-BC35-27DB61CA125F}" type="slidenum">
              <a:rPr lang="en-AU" smtClean="0"/>
              <a:pPr/>
              <a:t>5</a:t>
            </a:fld>
            <a:endParaRPr lang="en-AU" dirty="0"/>
          </a:p>
        </p:txBody>
      </p:sp>
      <p:pic>
        <p:nvPicPr>
          <p:cNvPr id="11" name="Graphic 10" descr="Questions with solid fill">
            <a:extLst>
              <a:ext uri="{FF2B5EF4-FFF2-40B4-BE49-F238E27FC236}">
                <a16:creationId xmlns:a16="http://schemas.microsoft.com/office/drawing/2014/main" id="{2C3CE138-D2B5-4F48-8A24-753C99136B2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8724" y="2666206"/>
            <a:ext cx="4267200" cy="4267200"/>
          </a:xfrm>
          <a:prstGeom prst="rect">
            <a:avLst/>
          </a:prstGeom>
        </p:spPr>
      </p:pic>
      <p:sp>
        <p:nvSpPr>
          <p:cNvPr id="13" name="TextBox 12">
            <a:extLst>
              <a:ext uri="{FF2B5EF4-FFF2-40B4-BE49-F238E27FC236}">
                <a16:creationId xmlns:a16="http://schemas.microsoft.com/office/drawing/2014/main" id="{103CF672-F88B-4778-9E53-C9407C7C8393}"/>
              </a:ext>
            </a:extLst>
          </p:cNvPr>
          <p:cNvSpPr txBox="1"/>
          <p:nvPr/>
        </p:nvSpPr>
        <p:spPr>
          <a:xfrm>
            <a:off x="6382544" y="3961606"/>
            <a:ext cx="8458200" cy="2563779"/>
          </a:xfrm>
          <a:prstGeom prst="rect">
            <a:avLst/>
          </a:prstGeom>
          <a:noFill/>
        </p:spPr>
        <p:txBody>
          <a:bodyPr wrap="square" rtlCol="0">
            <a:spAutoFit/>
          </a:bodyPr>
          <a:lstStyle/>
          <a:p>
            <a:r>
              <a:rPr lang="en-US" sz="4500" b="1" dirty="0"/>
              <a:t>What motivates you to publish your own QI work       (or read about others work)?</a:t>
            </a:r>
          </a:p>
          <a:p>
            <a:endParaRPr lang="en-US" dirty="0"/>
          </a:p>
        </p:txBody>
      </p:sp>
    </p:spTree>
    <p:extLst>
      <p:ext uri="{BB962C8B-B14F-4D97-AF65-F5344CB8AC3E}">
        <p14:creationId xmlns:p14="http://schemas.microsoft.com/office/powerpoint/2010/main" val="326444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371B02-6D2F-4B08-85D0-4C58999279BC}"/>
              </a:ext>
            </a:extLst>
          </p:cNvPr>
          <p:cNvSpPr>
            <a:spLocks noGrp="1"/>
          </p:cNvSpPr>
          <p:nvPr>
            <p:ph type="title"/>
          </p:nvPr>
        </p:nvSpPr>
        <p:spPr>
          <a:xfrm>
            <a:off x="3059906" y="1751806"/>
            <a:ext cx="12314238" cy="1313215"/>
          </a:xfrm>
        </p:spPr>
        <p:txBody>
          <a:bodyPr>
            <a:normAutofit/>
          </a:bodyPr>
          <a:lstStyle/>
          <a:p>
            <a:r>
              <a:rPr lang="en-US" sz="5000" b="1" dirty="0"/>
              <a:t> </a:t>
            </a:r>
            <a:r>
              <a:rPr lang="en-US" sz="5000" b="1" dirty="0">
                <a:solidFill>
                  <a:schemeClr val="tx1"/>
                </a:solidFill>
              </a:rPr>
              <a:t>Three reasons to publish QI work</a:t>
            </a:r>
          </a:p>
        </p:txBody>
      </p:sp>
      <p:sp>
        <p:nvSpPr>
          <p:cNvPr id="4" name="Footer Placeholder 3">
            <a:extLst>
              <a:ext uri="{FF2B5EF4-FFF2-40B4-BE49-F238E27FC236}">
                <a16:creationId xmlns:a16="http://schemas.microsoft.com/office/drawing/2014/main" id="{24CF3E88-14C9-4A55-BE0B-916965E7315A}"/>
              </a:ext>
            </a:extLst>
          </p:cNvPr>
          <p:cNvSpPr>
            <a:spLocks noGrp="1"/>
          </p:cNvSpPr>
          <p:nvPr>
            <p:ph type="ftr" sz="quarter" idx="12"/>
          </p:nvPr>
        </p:nvSpPr>
        <p:spPr>
          <a:xfrm>
            <a:off x="4934744" y="9316133"/>
            <a:ext cx="7920000" cy="308750"/>
          </a:xfrm>
        </p:spPr>
        <p:txBody>
          <a:bodyPr/>
          <a:lstStyle/>
          <a:p>
            <a:pPr algn="ctr"/>
            <a:r>
              <a:rPr lang="en-AU" dirty="0"/>
              <a:t>CDC/ACPM Learning Collaborative Webinar Series</a:t>
            </a:r>
          </a:p>
        </p:txBody>
      </p:sp>
      <p:sp>
        <p:nvSpPr>
          <p:cNvPr id="5" name="Slide Number Placeholder 4">
            <a:extLst>
              <a:ext uri="{FF2B5EF4-FFF2-40B4-BE49-F238E27FC236}">
                <a16:creationId xmlns:a16="http://schemas.microsoft.com/office/drawing/2014/main" id="{3D6C6117-982B-47CB-8405-47F872D6D9FA}"/>
              </a:ext>
            </a:extLst>
          </p:cNvPr>
          <p:cNvSpPr>
            <a:spLocks noGrp="1"/>
          </p:cNvSpPr>
          <p:nvPr>
            <p:ph type="sldNum" sz="quarter" idx="13"/>
          </p:nvPr>
        </p:nvSpPr>
        <p:spPr/>
        <p:txBody>
          <a:bodyPr/>
          <a:lstStyle/>
          <a:p>
            <a:fld id="{E917DE0E-AFB1-41FD-BC35-27DB61CA125F}" type="slidenum">
              <a:rPr lang="en-AU" smtClean="0"/>
              <a:pPr/>
              <a:t>6</a:t>
            </a:fld>
            <a:endParaRPr lang="en-AU" dirty="0"/>
          </a:p>
        </p:txBody>
      </p:sp>
      <p:sp>
        <p:nvSpPr>
          <p:cNvPr id="6" name="Content Placeholder 1">
            <a:extLst>
              <a:ext uri="{FF2B5EF4-FFF2-40B4-BE49-F238E27FC236}">
                <a16:creationId xmlns:a16="http://schemas.microsoft.com/office/drawing/2014/main" id="{406BD18D-9C0D-418D-AC75-1F1A152803A0}"/>
              </a:ext>
            </a:extLst>
          </p:cNvPr>
          <p:cNvSpPr>
            <a:spLocks noGrp="1"/>
          </p:cNvSpPr>
          <p:nvPr>
            <p:ph sz="quarter" idx="11"/>
          </p:nvPr>
        </p:nvSpPr>
        <p:spPr>
          <a:xfrm>
            <a:off x="5603911" y="3596143"/>
            <a:ext cx="6943030" cy="1077653"/>
          </a:xfrm>
        </p:spPr>
        <p:txBody>
          <a:bodyPr>
            <a:normAutofit/>
          </a:bodyPr>
          <a:lstStyle/>
          <a:p>
            <a:pPr marL="285750" indent="0">
              <a:buNone/>
            </a:pPr>
            <a:r>
              <a:rPr lang="en-US" sz="3500" dirty="0">
                <a:solidFill>
                  <a:schemeClr val="tx1"/>
                </a:solidFill>
              </a:rPr>
              <a:t>Identify what leads to success  (or failure) of QI efforts.</a:t>
            </a:r>
          </a:p>
          <a:p>
            <a:pPr marL="790575" indent="-504825"/>
            <a:endParaRPr lang="en-US" sz="3500" dirty="0">
              <a:solidFill>
                <a:schemeClr val="tx1"/>
              </a:solidFill>
            </a:endParaRPr>
          </a:p>
          <a:p>
            <a:pPr marL="285750" indent="0">
              <a:buNone/>
            </a:pPr>
            <a:endParaRPr lang="en-US" sz="3500" dirty="0">
              <a:solidFill>
                <a:schemeClr val="tx1"/>
              </a:solidFill>
            </a:endParaRPr>
          </a:p>
          <a:p>
            <a:pPr marL="285750" indent="0">
              <a:buNone/>
            </a:pPr>
            <a:endParaRPr lang="en-US" sz="3500" dirty="0"/>
          </a:p>
        </p:txBody>
      </p:sp>
      <p:pic>
        <p:nvPicPr>
          <p:cNvPr id="7" name="Graphic 6" descr="Badge 1 with solid fill">
            <a:extLst>
              <a:ext uri="{FF2B5EF4-FFF2-40B4-BE49-F238E27FC236}">
                <a16:creationId xmlns:a16="http://schemas.microsoft.com/office/drawing/2014/main" id="{C4731732-8821-4B8E-BE6B-E0EDCEB2B2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90866" y="3302195"/>
            <a:ext cx="1371600" cy="1371600"/>
          </a:xfrm>
          <a:prstGeom prst="rect">
            <a:avLst/>
          </a:prstGeom>
        </p:spPr>
      </p:pic>
      <p:pic>
        <p:nvPicPr>
          <p:cNvPr id="9" name="Graphic 8" descr="Badge with solid fill">
            <a:extLst>
              <a:ext uri="{FF2B5EF4-FFF2-40B4-BE49-F238E27FC236}">
                <a16:creationId xmlns:a16="http://schemas.microsoft.com/office/drawing/2014/main" id="{1E5C83B2-275B-4FE7-A97A-34E201CF49D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173502" y="5096980"/>
            <a:ext cx="1439212" cy="1439212"/>
          </a:xfrm>
          <a:prstGeom prst="rect">
            <a:avLst/>
          </a:prstGeom>
        </p:spPr>
      </p:pic>
      <p:pic>
        <p:nvPicPr>
          <p:cNvPr id="11" name="Graphic 10" descr="Badge 3 with solid fill">
            <a:extLst>
              <a:ext uri="{FF2B5EF4-FFF2-40B4-BE49-F238E27FC236}">
                <a16:creationId xmlns:a16="http://schemas.microsoft.com/office/drawing/2014/main" id="{5A85A0E1-2406-4616-8D91-45E54BD1C8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99453" y="6978688"/>
            <a:ext cx="1439212" cy="1439212"/>
          </a:xfrm>
          <a:prstGeom prst="rect">
            <a:avLst/>
          </a:prstGeom>
        </p:spPr>
      </p:pic>
      <p:sp>
        <p:nvSpPr>
          <p:cNvPr id="12" name="TextBox 11">
            <a:extLst>
              <a:ext uri="{FF2B5EF4-FFF2-40B4-BE49-F238E27FC236}">
                <a16:creationId xmlns:a16="http://schemas.microsoft.com/office/drawing/2014/main" id="{2D0FA40E-B15C-446E-A93F-0FC1E098C4D3}"/>
              </a:ext>
            </a:extLst>
          </p:cNvPr>
          <p:cNvSpPr txBox="1"/>
          <p:nvPr/>
        </p:nvSpPr>
        <p:spPr>
          <a:xfrm>
            <a:off x="5562466" y="5406394"/>
            <a:ext cx="5454284" cy="1169551"/>
          </a:xfrm>
          <a:prstGeom prst="rect">
            <a:avLst/>
          </a:prstGeom>
          <a:noFill/>
        </p:spPr>
        <p:txBody>
          <a:bodyPr wrap="square" rtlCol="0">
            <a:spAutoFit/>
          </a:bodyPr>
          <a:lstStyle/>
          <a:p>
            <a:pPr marL="790575" indent="-504825"/>
            <a:r>
              <a:rPr lang="en-US" sz="3500" dirty="0"/>
              <a:t>Inspire others to pursue</a:t>
            </a:r>
          </a:p>
          <a:p>
            <a:pPr marL="790575" indent="-504825"/>
            <a:r>
              <a:rPr lang="en-US" sz="3500" dirty="0"/>
              <a:t>improvement projects.</a:t>
            </a:r>
          </a:p>
        </p:txBody>
      </p:sp>
      <p:sp>
        <p:nvSpPr>
          <p:cNvPr id="13" name="TextBox 12">
            <a:extLst>
              <a:ext uri="{FF2B5EF4-FFF2-40B4-BE49-F238E27FC236}">
                <a16:creationId xmlns:a16="http://schemas.microsoft.com/office/drawing/2014/main" id="{F7CBF84A-D11E-453A-AD95-91AB73FC167F}"/>
              </a:ext>
            </a:extLst>
          </p:cNvPr>
          <p:cNvSpPr txBox="1"/>
          <p:nvPr/>
        </p:nvSpPr>
        <p:spPr>
          <a:xfrm>
            <a:off x="5850138" y="7274901"/>
            <a:ext cx="7467364" cy="1563505"/>
          </a:xfrm>
          <a:prstGeom prst="rect">
            <a:avLst/>
          </a:prstGeom>
          <a:noFill/>
        </p:spPr>
        <p:txBody>
          <a:bodyPr wrap="square" rtlCol="0">
            <a:spAutoFit/>
          </a:bodyPr>
          <a:lstStyle/>
          <a:p>
            <a:r>
              <a:rPr lang="en-US" sz="3500" dirty="0"/>
              <a:t>Push the field forwards towards increased scientific rigor.</a:t>
            </a:r>
          </a:p>
          <a:p>
            <a:endParaRPr lang="en-US" dirty="0"/>
          </a:p>
        </p:txBody>
      </p:sp>
    </p:spTree>
    <p:extLst>
      <p:ext uri="{BB962C8B-B14F-4D97-AF65-F5344CB8AC3E}">
        <p14:creationId xmlns:p14="http://schemas.microsoft.com/office/powerpoint/2010/main" val="387887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1A4A-7E63-80B6-DD69-08464B572B5B}"/>
              </a:ext>
            </a:extLst>
          </p:cNvPr>
          <p:cNvSpPr>
            <a:spLocks noGrp="1"/>
          </p:cNvSpPr>
          <p:nvPr>
            <p:ph type="title"/>
          </p:nvPr>
        </p:nvSpPr>
        <p:spPr/>
        <p:txBody>
          <a:bodyPr/>
          <a:lstStyle/>
          <a:p>
            <a:r>
              <a:rPr lang="en-US" dirty="0"/>
              <a:t>Reporting Guidelines</a:t>
            </a:r>
          </a:p>
        </p:txBody>
      </p:sp>
      <p:sp>
        <p:nvSpPr>
          <p:cNvPr id="3" name="Text Placeholder 2">
            <a:extLst>
              <a:ext uri="{FF2B5EF4-FFF2-40B4-BE49-F238E27FC236}">
                <a16:creationId xmlns:a16="http://schemas.microsoft.com/office/drawing/2014/main" id="{14FE0C21-051D-1B34-E271-D9318119C362}"/>
              </a:ext>
            </a:extLst>
          </p:cNvPr>
          <p:cNvSpPr>
            <a:spLocks noGrp="1"/>
          </p:cNvSpPr>
          <p:nvPr>
            <p:ph type="body" sz="quarter" idx="10"/>
          </p:nvPr>
        </p:nvSpPr>
        <p:spPr/>
        <p:txBody>
          <a:bodyPr/>
          <a:lstStyle/>
          <a:p>
            <a:r>
              <a:rPr lang="en-US" dirty="0"/>
              <a:t>A brief overview</a:t>
            </a:r>
          </a:p>
        </p:txBody>
      </p:sp>
      <p:sp>
        <p:nvSpPr>
          <p:cNvPr id="5" name="Slide Number Placeholder 4">
            <a:extLst>
              <a:ext uri="{FF2B5EF4-FFF2-40B4-BE49-F238E27FC236}">
                <a16:creationId xmlns:a16="http://schemas.microsoft.com/office/drawing/2014/main" id="{D12D6F6F-EE70-CF78-BECA-B380B83E2804}"/>
              </a:ext>
            </a:extLst>
          </p:cNvPr>
          <p:cNvSpPr>
            <a:spLocks noGrp="1"/>
          </p:cNvSpPr>
          <p:nvPr>
            <p:ph type="sldNum" sz="quarter" idx="12"/>
          </p:nvPr>
        </p:nvSpPr>
        <p:spPr/>
        <p:txBody>
          <a:bodyPr/>
          <a:lstStyle/>
          <a:p>
            <a:fld id="{E917DE0E-AFB1-41FD-BC35-27DB61CA125F}" type="slidenum">
              <a:rPr lang="en-AU" smtClean="0"/>
              <a:pPr/>
              <a:t>7</a:t>
            </a:fld>
            <a:endParaRPr lang="en-AU" dirty="0"/>
          </a:p>
        </p:txBody>
      </p:sp>
    </p:spTree>
    <p:extLst>
      <p:ext uri="{BB962C8B-B14F-4D97-AF65-F5344CB8AC3E}">
        <p14:creationId xmlns:p14="http://schemas.microsoft.com/office/powerpoint/2010/main" val="252556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57186" y="2513806"/>
            <a:ext cx="16418483" cy="7111077"/>
          </a:xfrm>
        </p:spPr>
        <p:txBody>
          <a:bodyPr>
            <a:normAutofit/>
          </a:bodyPr>
          <a:lstStyle/>
          <a:p>
            <a:endParaRPr lang="en-US" sz="4000" dirty="0"/>
          </a:p>
          <a:p>
            <a:pPr marL="738188" indent="-452438"/>
            <a:r>
              <a:rPr lang="en-US" sz="4000" dirty="0"/>
              <a:t>Equips researchers with a structured format to report their findings to a wider audience.</a:t>
            </a:r>
          </a:p>
          <a:p>
            <a:pPr marL="738188" indent="-452438"/>
            <a:endParaRPr lang="en-US" sz="4000" dirty="0"/>
          </a:p>
          <a:p>
            <a:pPr marL="738188" indent="-452438"/>
            <a:r>
              <a:rPr lang="en-US" sz="4000" dirty="0"/>
              <a:t>Helps to ensure that a reader understands what happened and how to replicate the work.</a:t>
            </a:r>
          </a:p>
          <a:p>
            <a:pPr marL="738188" indent="-452438"/>
            <a:endParaRPr lang="en-US" sz="4000" dirty="0"/>
          </a:p>
          <a:p>
            <a:pPr marL="738188" indent="-452438"/>
            <a:r>
              <a:rPr lang="en-US" sz="4000" dirty="0"/>
              <a:t>Assists a healthcare provider in determining the applicability of the findings to their local setting.</a:t>
            </a:r>
          </a:p>
        </p:txBody>
      </p:sp>
      <p:sp>
        <p:nvSpPr>
          <p:cNvPr id="2" name="Title 1"/>
          <p:cNvSpPr>
            <a:spLocks noGrp="1"/>
          </p:cNvSpPr>
          <p:nvPr>
            <p:ph type="title"/>
          </p:nvPr>
        </p:nvSpPr>
        <p:spPr/>
        <p:txBody>
          <a:bodyPr>
            <a:normAutofit/>
          </a:bodyPr>
          <a:lstStyle/>
          <a:p>
            <a:r>
              <a:rPr lang="en-AU" sz="5000" b="1" dirty="0"/>
              <a:t>Role of guidelines in reporting work</a:t>
            </a:r>
          </a:p>
        </p:txBody>
      </p:sp>
      <p:sp>
        <p:nvSpPr>
          <p:cNvPr id="7" name="Slide Number Placeholder 6">
            <a:extLst>
              <a:ext uri="{FF2B5EF4-FFF2-40B4-BE49-F238E27FC236}">
                <a16:creationId xmlns:a16="http://schemas.microsoft.com/office/drawing/2014/main" id="{DA580B98-D3D9-4A36-AB55-82F72DC4C9C5}"/>
              </a:ext>
            </a:extLst>
          </p:cNvPr>
          <p:cNvSpPr>
            <a:spLocks noGrp="1"/>
          </p:cNvSpPr>
          <p:nvPr>
            <p:ph type="sldNum" sz="quarter" idx="13"/>
          </p:nvPr>
        </p:nvSpPr>
        <p:spPr/>
        <p:txBody>
          <a:bodyPr/>
          <a:lstStyle/>
          <a:p>
            <a:fld id="{E917DE0E-AFB1-41FD-BC35-27DB61CA125F}" type="slidenum">
              <a:rPr lang="en-AU" smtClean="0"/>
              <a:pPr/>
              <a:t>8</a:t>
            </a:fld>
            <a:endParaRPr lang="en-AU" dirty="0"/>
          </a:p>
        </p:txBody>
      </p:sp>
      <p:sp>
        <p:nvSpPr>
          <p:cNvPr id="8" name="Footer Placeholder 3">
            <a:extLst>
              <a:ext uri="{FF2B5EF4-FFF2-40B4-BE49-F238E27FC236}">
                <a16:creationId xmlns:a16="http://schemas.microsoft.com/office/drawing/2014/main" id="{CCCA6434-600B-8499-3E54-4564E0B3E0BE}"/>
              </a:ext>
            </a:extLst>
          </p:cNvPr>
          <p:cNvSpPr txBox="1">
            <a:spLocks/>
          </p:cNvSpPr>
          <p:nvPr/>
        </p:nvSpPr>
        <p:spPr>
          <a:xfrm>
            <a:off x="4934744" y="9316133"/>
            <a:ext cx="7920000" cy="308750"/>
          </a:xfrm>
          <a:prstGeom prst="rect">
            <a:avLst/>
          </a:prstGeom>
        </p:spPr>
        <p:txBody>
          <a:bodyPr vert="horz" lIns="0" tIns="0" rIns="0" bIns="0" rtlCol="0" anchor="ctr"/>
          <a:lstStyle>
            <a:defPPr>
              <a:defRPr lang="en-US"/>
            </a:defPPr>
            <a:lvl1pPr marL="0" algn="ct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r>
              <a:rPr lang="en-AU"/>
              <a:t>CDC/ACPM Learning Collaborative Webinar Series</a:t>
            </a:r>
            <a:endParaRPr lang="en-AU" dirty="0"/>
          </a:p>
        </p:txBody>
      </p:sp>
    </p:spTree>
    <p:extLst>
      <p:ext uri="{BB962C8B-B14F-4D97-AF65-F5344CB8AC3E}">
        <p14:creationId xmlns:p14="http://schemas.microsoft.com/office/powerpoint/2010/main" val="180647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1"/>
          </p:nvPr>
        </p:nvSpPr>
        <p:spPr>
          <a:xfrm>
            <a:off x="457186" y="2513806"/>
            <a:ext cx="16418483" cy="7111077"/>
          </a:xfrm>
        </p:spPr>
        <p:txBody>
          <a:bodyPr>
            <a:normAutofit/>
          </a:bodyPr>
          <a:lstStyle/>
          <a:p>
            <a:endParaRPr lang="en-US" sz="4000" dirty="0"/>
          </a:p>
          <a:p>
            <a:pPr marL="738188" indent="-452438"/>
            <a:r>
              <a:rPr lang="en-US" sz="4000" dirty="0"/>
              <a:t>Typically covers six key components of a manuscript: title, abstract, introduction, methods, results, and conclusions.</a:t>
            </a:r>
          </a:p>
          <a:p>
            <a:pPr marL="285750" indent="0">
              <a:buNone/>
            </a:pPr>
            <a:endParaRPr lang="en-US" sz="4000" dirty="0"/>
          </a:p>
          <a:p>
            <a:pPr marL="738188" indent="-452438"/>
            <a:r>
              <a:rPr lang="en-US" sz="4000" dirty="0"/>
              <a:t>Includes a set of instructions to assist the author(s) in writing up each section of the manuscript.</a:t>
            </a:r>
          </a:p>
          <a:p>
            <a:pPr marL="738188" indent="-452438"/>
            <a:endParaRPr lang="en-US" sz="4000" dirty="0"/>
          </a:p>
          <a:p>
            <a:pPr marL="738188" indent="-452438"/>
            <a:r>
              <a:rPr lang="en-US" sz="4000" dirty="0"/>
              <a:t>Allows for some flexibility in the approach to reporting information in order to account for expected variation.</a:t>
            </a:r>
          </a:p>
        </p:txBody>
      </p:sp>
      <p:sp>
        <p:nvSpPr>
          <p:cNvPr id="2" name="Title 1"/>
          <p:cNvSpPr>
            <a:spLocks noGrp="1"/>
          </p:cNvSpPr>
          <p:nvPr>
            <p:ph type="title"/>
          </p:nvPr>
        </p:nvSpPr>
        <p:spPr/>
        <p:txBody>
          <a:bodyPr>
            <a:normAutofit/>
          </a:bodyPr>
          <a:lstStyle/>
          <a:p>
            <a:r>
              <a:rPr lang="en-AU" sz="5000" b="1" dirty="0"/>
              <a:t>Role of guidelines in reporting work</a:t>
            </a:r>
          </a:p>
        </p:txBody>
      </p:sp>
      <p:sp>
        <p:nvSpPr>
          <p:cNvPr id="7" name="Slide Number Placeholder 6">
            <a:extLst>
              <a:ext uri="{FF2B5EF4-FFF2-40B4-BE49-F238E27FC236}">
                <a16:creationId xmlns:a16="http://schemas.microsoft.com/office/drawing/2014/main" id="{DA580B98-D3D9-4A36-AB55-82F72DC4C9C5}"/>
              </a:ext>
            </a:extLst>
          </p:cNvPr>
          <p:cNvSpPr>
            <a:spLocks noGrp="1"/>
          </p:cNvSpPr>
          <p:nvPr>
            <p:ph type="sldNum" sz="quarter" idx="13"/>
          </p:nvPr>
        </p:nvSpPr>
        <p:spPr/>
        <p:txBody>
          <a:bodyPr/>
          <a:lstStyle/>
          <a:p>
            <a:fld id="{E917DE0E-AFB1-41FD-BC35-27DB61CA125F}" type="slidenum">
              <a:rPr lang="en-AU" smtClean="0"/>
              <a:pPr/>
              <a:t>9</a:t>
            </a:fld>
            <a:endParaRPr lang="en-AU" dirty="0"/>
          </a:p>
        </p:txBody>
      </p:sp>
      <p:sp>
        <p:nvSpPr>
          <p:cNvPr id="8" name="Footer Placeholder 3">
            <a:extLst>
              <a:ext uri="{FF2B5EF4-FFF2-40B4-BE49-F238E27FC236}">
                <a16:creationId xmlns:a16="http://schemas.microsoft.com/office/drawing/2014/main" id="{CCCA6434-600B-8499-3E54-4564E0B3E0BE}"/>
              </a:ext>
            </a:extLst>
          </p:cNvPr>
          <p:cNvSpPr txBox="1">
            <a:spLocks/>
          </p:cNvSpPr>
          <p:nvPr/>
        </p:nvSpPr>
        <p:spPr>
          <a:xfrm>
            <a:off x="4934744" y="9316133"/>
            <a:ext cx="7920000" cy="308750"/>
          </a:xfrm>
          <a:prstGeom prst="rect">
            <a:avLst/>
          </a:prstGeom>
        </p:spPr>
        <p:txBody>
          <a:bodyPr vert="horz" lIns="0" tIns="0" rIns="0" bIns="0" rtlCol="0" anchor="ctr"/>
          <a:lstStyle>
            <a:defPPr>
              <a:defRPr lang="en-US"/>
            </a:defPPr>
            <a:lvl1pPr marL="0" algn="ctr" defTabSz="1300277" rtl="0" eaLnBrk="1" latinLnBrk="0" hangingPunct="1">
              <a:defRPr sz="1400" kern="1200">
                <a:solidFill>
                  <a:schemeClr val="accent1"/>
                </a:solidFill>
                <a:latin typeface="+mn-lt"/>
                <a:ea typeface="+mn-ea"/>
                <a:cs typeface="+mn-cs"/>
              </a:defRPr>
            </a:lvl1pPr>
            <a:lvl2pPr marL="650138" algn="l" defTabSz="1300277" rtl="0" eaLnBrk="1" latinLnBrk="0" hangingPunct="1">
              <a:defRPr sz="2560" kern="1200">
                <a:solidFill>
                  <a:schemeClr val="tx1"/>
                </a:solidFill>
                <a:latin typeface="+mn-lt"/>
                <a:ea typeface="+mn-ea"/>
                <a:cs typeface="+mn-cs"/>
              </a:defRPr>
            </a:lvl2pPr>
            <a:lvl3pPr marL="1300277" algn="l" defTabSz="1300277" rtl="0" eaLnBrk="1" latinLnBrk="0" hangingPunct="1">
              <a:defRPr sz="2560" kern="1200">
                <a:solidFill>
                  <a:schemeClr val="tx1"/>
                </a:solidFill>
                <a:latin typeface="+mn-lt"/>
                <a:ea typeface="+mn-ea"/>
                <a:cs typeface="+mn-cs"/>
              </a:defRPr>
            </a:lvl3pPr>
            <a:lvl4pPr marL="1950415" algn="l" defTabSz="1300277" rtl="0" eaLnBrk="1" latinLnBrk="0" hangingPunct="1">
              <a:defRPr sz="2560" kern="1200">
                <a:solidFill>
                  <a:schemeClr val="tx1"/>
                </a:solidFill>
                <a:latin typeface="+mn-lt"/>
                <a:ea typeface="+mn-ea"/>
                <a:cs typeface="+mn-cs"/>
              </a:defRPr>
            </a:lvl4pPr>
            <a:lvl5pPr marL="2600554" algn="l" defTabSz="1300277" rtl="0" eaLnBrk="1" latinLnBrk="0" hangingPunct="1">
              <a:defRPr sz="2560" kern="1200">
                <a:solidFill>
                  <a:schemeClr val="tx1"/>
                </a:solidFill>
                <a:latin typeface="+mn-lt"/>
                <a:ea typeface="+mn-ea"/>
                <a:cs typeface="+mn-cs"/>
              </a:defRPr>
            </a:lvl5pPr>
            <a:lvl6pPr marL="3250692" algn="l" defTabSz="1300277" rtl="0" eaLnBrk="1" latinLnBrk="0" hangingPunct="1">
              <a:defRPr sz="2560" kern="1200">
                <a:solidFill>
                  <a:schemeClr val="tx1"/>
                </a:solidFill>
                <a:latin typeface="+mn-lt"/>
                <a:ea typeface="+mn-ea"/>
                <a:cs typeface="+mn-cs"/>
              </a:defRPr>
            </a:lvl6pPr>
            <a:lvl7pPr marL="3900830" algn="l" defTabSz="1300277" rtl="0" eaLnBrk="1" latinLnBrk="0" hangingPunct="1">
              <a:defRPr sz="2560" kern="1200">
                <a:solidFill>
                  <a:schemeClr val="tx1"/>
                </a:solidFill>
                <a:latin typeface="+mn-lt"/>
                <a:ea typeface="+mn-ea"/>
                <a:cs typeface="+mn-cs"/>
              </a:defRPr>
            </a:lvl7pPr>
            <a:lvl8pPr marL="4550969" algn="l" defTabSz="1300277" rtl="0" eaLnBrk="1" latinLnBrk="0" hangingPunct="1">
              <a:defRPr sz="2560" kern="1200">
                <a:solidFill>
                  <a:schemeClr val="tx1"/>
                </a:solidFill>
                <a:latin typeface="+mn-lt"/>
                <a:ea typeface="+mn-ea"/>
                <a:cs typeface="+mn-cs"/>
              </a:defRPr>
            </a:lvl8pPr>
            <a:lvl9pPr marL="5201107" algn="l" defTabSz="1300277" rtl="0" eaLnBrk="1" latinLnBrk="0" hangingPunct="1">
              <a:defRPr sz="2560" kern="1200">
                <a:solidFill>
                  <a:schemeClr val="tx1"/>
                </a:solidFill>
                <a:latin typeface="+mn-lt"/>
                <a:ea typeface="+mn-ea"/>
                <a:cs typeface="+mn-cs"/>
              </a:defRPr>
            </a:lvl9pPr>
          </a:lstStyle>
          <a:p>
            <a:r>
              <a:rPr lang="en-AU"/>
              <a:t>CDC/ACPM Learning Collaborative Webinar Series</a:t>
            </a:r>
            <a:endParaRPr lang="en-AU" dirty="0"/>
          </a:p>
        </p:txBody>
      </p:sp>
    </p:spTree>
    <p:extLst>
      <p:ext uri="{BB962C8B-B14F-4D97-AF65-F5344CB8AC3E}">
        <p14:creationId xmlns:p14="http://schemas.microsoft.com/office/powerpoint/2010/main" val="3820017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artmouth">
  <a:themeElements>
    <a:clrScheme name="Custom 1 1">
      <a:dk1>
        <a:srgbClr val="000000"/>
      </a:dk1>
      <a:lt1>
        <a:srgbClr val="FFFFFF"/>
      </a:lt1>
      <a:dk2>
        <a:srgbClr val="797979"/>
      </a:dk2>
      <a:lt2>
        <a:srgbClr val="D9D9D9"/>
      </a:lt2>
      <a:accent1>
        <a:srgbClr val="00693E"/>
      </a:accent1>
      <a:accent2>
        <a:srgbClr val="12312B"/>
      </a:accent2>
      <a:accent3>
        <a:srgbClr val="A4D55D"/>
      </a:accent3>
      <a:accent4>
        <a:srgbClr val="6EAA8D"/>
      </a:accent4>
      <a:accent5>
        <a:srgbClr val="797979"/>
      </a:accent5>
      <a:accent6>
        <a:srgbClr val="EBF3EF"/>
      </a:accent6>
      <a:hlink>
        <a:srgbClr val="00693E"/>
      </a:hlink>
      <a:folHlink>
        <a:srgbClr val="12312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26" id="{6FA76B0B-0CE7-EB4F-B8B9-2AC8794ECEA3}" vid="{E4879829-F81D-5642-BBD4-07A75803BBA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dartmouth_ppt_standard_arial_final</Template>
  <TotalTime>2097</TotalTime>
  <Words>4417</Words>
  <Application>Microsoft Office PowerPoint</Application>
  <PresentationFormat>Custom</PresentationFormat>
  <Paragraphs>734</Paragraphs>
  <Slides>46</Slides>
  <Notes>35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46</vt:i4>
      </vt:variant>
    </vt:vector>
  </HeadingPairs>
  <TitlesOfParts>
    <vt:vector size="53" baseType="lpstr">
      <vt:lpstr>Arial</vt:lpstr>
      <vt:lpstr>Calibri</vt:lpstr>
      <vt:lpstr>Lato</vt:lpstr>
      <vt:lpstr>Roboto</vt:lpstr>
      <vt:lpstr>Viner Hand ITC</vt:lpstr>
      <vt:lpstr>Wingdings</vt:lpstr>
      <vt:lpstr>Dartmouth</vt:lpstr>
      <vt:lpstr>Writing for Quality Improvement:  A walk through the SQUIRE guidelines using an example QI project that addresses hypertension control in African American men.</vt:lpstr>
      <vt:lpstr>PURPOSE STATEMENT</vt:lpstr>
      <vt:lpstr>COURSE OBJECTIVES</vt:lpstr>
      <vt:lpstr>SESSION AGENDA</vt:lpstr>
      <vt:lpstr>PowerPoint Presentation</vt:lpstr>
      <vt:lpstr> Three reasons to publish QI work</vt:lpstr>
      <vt:lpstr>Reporting Guidelines</vt:lpstr>
      <vt:lpstr>Role of guidelines in reporting work</vt:lpstr>
      <vt:lpstr>Role of guidelines in reporting work</vt:lpstr>
      <vt:lpstr>PowerPoint Presentation</vt:lpstr>
      <vt:lpstr>SQUIRE GUIDELINES</vt:lpstr>
      <vt:lpstr>     Standards for Quality Improvement Reporting Excellence (SQUIRE), V.1.0 &amp; V.2.0</vt:lpstr>
      <vt:lpstr>“The SQUIRE guidelines were designed to increase the completeness and transparency of reporting of quality improvement work.”</vt:lpstr>
      <vt:lpstr>SQUIRE GUIDELINES</vt:lpstr>
      <vt:lpstr>A summary of our local problem </vt:lpstr>
      <vt:lpstr> SQUIRE V.2.0  - Note to Authors</vt:lpstr>
      <vt:lpstr>PowerPoint Presentation</vt:lpstr>
      <vt:lpstr>Problem Description</vt:lpstr>
      <vt:lpstr>PowerPoint Presentation</vt:lpstr>
      <vt:lpstr>Available Knowledge</vt:lpstr>
      <vt:lpstr>Rationale</vt:lpstr>
      <vt:lpstr>Specific Aims</vt:lpstr>
      <vt:lpstr>Context</vt:lpstr>
      <vt:lpstr>Intervention(s)</vt:lpstr>
      <vt:lpstr>Study of the Intervention(s)</vt:lpstr>
      <vt:lpstr>Measures</vt:lpstr>
      <vt:lpstr>Analysis</vt:lpstr>
      <vt:lpstr>Ethical Considerations</vt:lpstr>
      <vt:lpstr>Results</vt:lpstr>
      <vt:lpstr>Results</vt:lpstr>
      <vt:lpstr>Summary</vt:lpstr>
      <vt:lpstr>Interpretation</vt:lpstr>
      <vt:lpstr>Limitations</vt:lpstr>
      <vt:lpstr>Conclusions</vt:lpstr>
      <vt:lpstr>PowerPoint Presentation</vt:lpstr>
      <vt:lpstr>PowerPoint Presentation</vt:lpstr>
      <vt:lpstr>PowerPoint Presentation</vt:lpstr>
      <vt:lpstr>Funding</vt:lpstr>
      <vt:lpstr>SQUIRE GUIDELINES</vt:lpstr>
      <vt:lpstr>General Suggestions</vt:lpstr>
      <vt:lpstr>       Recommended Resources</vt:lpstr>
      <vt:lpstr>Journals that publish QI work (not an exhaustive list)</vt:lpstr>
      <vt:lpstr>Session Summary</vt:lpstr>
      <vt:lpstr>PowerPoint Presentation</vt:lpstr>
      <vt:lpstr> 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Riblet, Natalie</dc:creator>
  <cp:lastModifiedBy>Aggie Mazgaj</cp:lastModifiedBy>
  <cp:revision>161</cp:revision>
  <dcterms:created xsi:type="dcterms:W3CDTF">2022-06-02T15:24:23Z</dcterms:created>
  <dcterms:modified xsi:type="dcterms:W3CDTF">2023-11-10T18:36:28Z</dcterms:modified>
</cp:coreProperties>
</file>